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6"/>
  </p:notesMasterIdLst>
  <p:sldIdLst>
    <p:sldId id="256" r:id="rId4"/>
    <p:sldId id="262" r:id="rId5"/>
    <p:sldId id="272" r:id="rId6"/>
    <p:sldId id="263" r:id="rId7"/>
    <p:sldId id="264" r:id="rId8"/>
    <p:sldId id="300" r:id="rId9"/>
    <p:sldId id="257" r:id="rId10"/>
    <p:sldId id="267" r:id="rId11"/>
    <p:sldId id="258" r:id="rId12"/>
    <p:sldId id="259" r:id="rId13"/>
    <p:sldId id="260" r:id="rId14"/>
    <p:sldId id="261" r:id="rId15"/>
    <p:sldId id="273" r:id="rId16"/>
    <p:sldId id="268" r:id="rId17"/>
    <p:sldId id="275" r:id="rId18"/>
    <p:sldId id="276" r:id="rId19"/>
    <p:sldId id="277" r:id="rId20"/>
    <p:sldId id="279" r:id="rId21"/>
    <p:sldId id="278" r:id="rId22"/>
    <p:sldId id="302" r:id="rId23"/>
    <p:sldId id="301" r:id="rId24"/>
    <p:sldId id="303" r:id="rId25"/>
    <p:sldId id="271" r:id="rId26"/>
    <p:sldId id="282" r:id="rId27"/>
    <p:sldId id="284" r:id="rId28"/>
    <p:sldId id="285" r:id="rId29"/>
    <p:sldId id="286" r:id="rId30"/>
    <p:sldId id="287" r:id="rId31"/>
    <p:sldId id="283" r:id="rId32"/>
    <p:sldId id="289" r:id="rId33"/>
    <p:sldId id="288" r:id="rId34"/>
    <p:sldId id="269" r:id="rId35"/>
    <p:sldId id="291" r:id="rId36"/>
    <p:sldId id="292" r:id="rId37"/>
    <p:sldId id="293" r:id="rId38"/>
    <p:sldId id="294" r:id="rId39"/>
    <p:sldId id="295" r:id="rId40"/>
    <p:sldId id="296" r:id="rId41"/>
    <p:sldId id="297" r:id="rId42"/>
    <p:sldId id="298" r:id="rId43"/>
    <p:sldId id="299" r:id="rId44"/>
    <p:sldId id="290"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62163E-EAA6-3B59-4B55-0B7DC3EC2D85}" name="Ammeter Pascal I.MSCWI.2301" initials="PA" userId="S::pascal.ammeter@stud.hslu.ch::dd89c5aa-e5ae-4537-a4f3-0ea661078397" providerId="AD"/>
  <p188:author id="{6F37E68D-9441-A879-1355-A965922D8056}" name="Maria Näf" initials="MN" userId="S::maria.naef@ost.ch::ee5e263c-707c-4f89-9b79-be0e3a57763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390DB8-028D-4EA2-99C8-FCCDBBD9B93B}" v="376" dt="2024-06-16T20:53:25.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5" autoAdjust="0"/>
    <p:restoredTop sz="67913" autoAdjust="0"/>
  </p:normalViewPr>
  <p:slideViewPr>
    <p:cSldViewPr snapToGrid="0">
      <p:cViewPr>
        <p:scale>
          <a:sx n="70" d="100"/>
          <a:sy n="70" d="100"/>
        </p:scale>
        <p:origin x="7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8/10/relationships/authors" Target="author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51" Type="http://schemas.microsoft.com/office/2016/11/relationships/changesInfo" Target="changesInfos/changesInfo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meter Pascal I.MSCWI.2301" userId="dd89c5aa-e5ae-4537-a4f3-0ea661078397" providerId="ADAL" clId="{41F236EF-ADFA-449F-A1DA-046D5732D9B4}"/>
    <pc:docChg chg="undo custSel modSld">
      <pc:chgData name="Ammeter Pascal I.MSCWI.2301" userId="dd89c5aa-e5ae-4537-a4f3-0ea661078397" providerId="ADAL" clId="{41F236EF-ADFA-449F-A1DA-046D5732D9B4}" dt="2024-06-10T18:18:01.266" v="230" actId="20577"/>
      <pc:docMkLst>
        <pc:docMk/>
      </pc:docMkLst>
      <pc:sldChg chg="modSp mod">
        <pc:chgData name="Ammeter Pascal I.MSCWI.2301" userId="dd89c5aa-e5ae-4537-a4f3-0ea661078397" providerId="ADAL" clId="{41F236EF-ADFA-449F-A1DA-046D5732D9B4}" dt="2024-06-10T17:08:33.151" v="0" actId="20577"/>
        <pc:sldMkLst>
          <pc:docMk/>
          <pc:sldMk cId="1577499883" sldId="256"/>
        </pc:sldMkLst>
        <pc:spChg chg="mod">
          <ac:chgData name="Ammeter Pascal I.MSCWI.2301" userId="dd89c5aa-e5ae-4537-a4f3-0ea661078397" providerId="ADAL" clId="{41F236EF-ADFA-449F-A1DA-046D5732D9B4}" dt="2024-06-10T17:08:33.151" v="0" actId="20577"/>
          <ac:spMkLst>
            <pc:docMk/>
            <pc:sldMk cId="1577499883" sldId="256"/>
            <ac:spMk id="3" creationId="{00000000-0000-0000-0000-000000000000}"/>
          </ac:spMkLst>
        </pc:spChg>
      </pc:sldChg>
      <pc:sldChg chg="modSp mod">
        <pc:chgData name="Ammeter Pascal I.MSCWI.2301" userId="dd89c5aa-e5ae-4537-a4f3-0ea661078397" providerId="ADAL" clId="{41F236EF-ADFA-449F-A1DA-046D5732D9B4}" dt="2024-06-10T17:14:39.714" v="93" actId="20577"/>
        <pc:sldMkLst>
          <pc:docMk/>
          <pc:sldMk cId="1323452673" sldId="257"/>
        </pc:sldMkLst>
        <pc:spChg chg="mod">
          <ac:chgData name="Ammeter Pascal I.MSCWI.2301" userId="dd89c5aa-e5ae-4537-a4f3-0ea661078397" providerId="ADAL" clId="{41F236EF-ADFA-449F-A1DA-046D5732D9B4}" dt="2024-06-10T17:14:39.714" v="93" actId="20577"/>
          <ac:spMkLst>
            <pc:docMk/>
            <pc:sldMk cId="1323452673" sldId="257"/>
            <ac:spMk id="3" creationId="{BE989C4A-BE48-200F-CAD5-0F01560CF411}"/>
          </ac:spMkLst>
        </pc:spChg>
      </pc:sldChg>
      <pc:sldChg chg="addCm">
        <pc:chgData name="Ammeter Pascal I.MSCWI.2301" userId="dd89c5aa-e5ae-4537-a4f3-0ea661078397" providerId="ADAL" clId="{41F236EF-ADFA-449F-A1DA-046D5732D9B4}" dt="2024-06-10T17:15:32.059" v="94"/>
        <pc:sldMkLst>
          <pc:docMk/>
          <pc:sldMk cId="1833627038" sldId="258"/>
        </pc:sldMkLst>
        <pc:extLst>
          <p:ext xmlns:p="http://schemas.openxmlformats.org/presentationml/2006/main" uri="{D6D511B9-2390-475A-947B-AFAB55BFBCF1}">
            <pc226:cmChg xmlns:pc226="http://schemas.microsoft.com/office/powerpoint/2022/06/main/command" chg="add">
              <pc226:chgData name="Ammeter Pascal I.MSCWI.2301" userId="dd89c5aa-e5ae-4537-a4f3-0ea661078397" providerId="ADAL" clId="{41F236EF-ADFA-449F-A1DA-046D5732D9B4}" dt="2024-06-10T17:15:32.059" v="94"/>
              <pc2:cmMkLst xmlns:pc2="http://schemas.microsoft.com/office/powerpoint/2019/9/main/command">
                <pc:docMk/>
                <pc:sldMk cId="1833627038" sldId="258"/>
                <pc2:cmMk id="{BF40AB7B-CC0F-4E31-98DC-2CB81FB50D02}"/>
              </pc2:cmMkLst>
            </pc226:cmChg>
          </p:ext>
        </pc:extLst>
      </pc:sldChg>
      <pc:sldChg chg="addCm">
        <pc:chgData name="Ammeter Pascal I.MSCWI.2301" userId="dd89c5aa-e5ae-4537-a4f3-0ea661078397" providerId="ADAL" clId="{41F236EF-ADFA-449F-A1DA-046D5732D9B4}" dt="2024-06-10T17:15:50.802" v="95"/>
        <pc:sldMkLst>
          <pc:docMk/>
          <pc:sldMk cId="2365581722" sldId="259"/>
        </pc:sldMkLst>
        <pc:extLst>
          <p:ext xmlns:p="http://schemas.openxmlformats.org/presentationml/2006/main" uri="{D6D511B9-2390-475A-947B-AFAB55BFBCF1}">
            <pc226:cmChg xmlns:pc226="http://schemas.microsoft.com/office/powerpoint/2022/06/main/command" chg="add">
              <pc226:chgData name="Ammeter Pascal I.MSCWI.2301" userId="dd89c5aa-e5ae-4537-a4f3-0ea661078397" providerId="ADAL" clId="{41F236EF-ADFA-449F-A1DA-046D5732D9B4}" dt="2024-06-10T17:15:50.802" v="95"/>
              <pc2:cmMkLst xmlns:pc2="http://schemas.microsoft.com/office/powerpoint/2019/9/main/command">
                <pc:docMk/>
                <pc:sldMk cId="2365581722" sldId="259"/>
                <pc2:cmMk id="{8C5CC111-4D34-4897-AA9C-954BF819BC3E}"/>
              </pc2:cmMkLst>
            </pc226:cmChg>
          </p:ext>
        </pc:extLst>
      </pc:sldChg>
      <pc:sldChg chg="modSp mod">
        <pc:chgData name="Ammeter Pascal I.MSCWI.2301" userId="dd89c5aa-e5ae-4537-a4f3-0ea661078397" providerId="ADAL" clId="{41F236EF-ADFA-449F-A1DA-046D5732D9B4}" dt="2024-06-10T17:10:31.441" v="8" actId="12"/>
        <pc:sldMkLst>
          <pc:docMk/>
          <pc:sldMk cId="3392955268" sldId="262"/>
        </pc:sldMkLst>
        <pc:spChg chg="mod">
          <ac:chgData name="Ammeter Pascal I.MSCWI.2301" userId="dd89c5aa-e5ae-4537-a4f3-0ea661078397" providerId="ADAL" clId="{41F236EF-ADFA-449F-A1DA-046D5732D9B4}" dt="2024-06-10T17:10:31.441" v="8" actId="12"/>
          <ac:spMkLst>
            <pc:docMk/>
            <pc:sldMk cId="3392955268" sldId="262"/>
            <ac:spMk id="3" creationId="{EAD4E330-D29A-EEB6-50FA-9E9704947A4F}"/>
          </ac:spMkLst>
        </pc:spChg>
      </pc:sldChg>
      <pc:sldChg chg="modSp mod">
        <pc:chgData name="Ammeter Pascal I.MSCWI.2301" userId="dd89c5aa-e5ae-4537-a4f3-0ea661078397" providerId="ADAL" clId="{41F236EF-ADFA-449F-A1DA-046D5732D9B4}" dt="2024-06-10T17:13:36.377" v="76" actId="1076"/>
        <pc:sldMkLst>
          <pc:docMk/>
          <pc:sldMk cId="971501583" sldId="263"/>
        </pc:sldMkLst>
        <pc:spChg chg="mod">
          <ac:chgData name="Ammeter Pascal I.MSCWI.2301" userId="dd89c5aa-e5ae-4537-a4f3-0ea661078397" providerId="ADAL" clId="{41F236EF-ADFA-449F-A1DA-046D5732D9B4}" dt="2024-06-10T17:13:30.294" v="75" actId="6549"/>
          <ac:spMkLst>
            <pc:docMk/>
            <pc:sldMk cId="971501583" sldId="263"/>
            <ac:spMk id="3" creationId="{F6D19452-02E7-10B8-9550-A9E38CCB5B45}"/>
          </ac:spMkLst>
        </pc:spChg>
        <pc:picChg chg="mod">
          <ac:chgData name="Ammeter Pascal I.MSCWI.2301" userId="dd89c5aa-e5ae-4537-a4f3-0ea661078397" providerId="ADAL" clId="{41F236EF-ADFA-449F-A1DA-046D5732D9B4}" dt="2024-06-10T17:13:36.377" v="76" actId="1076"/>
          <ac:picMkLst>
            <pc:docMk/>
            <pc:sldMk cId="971501583" sldId="263"/>
            <ac:picMk id="6" creationId="{27DB1F1E-7301-7C11-246B-EBC8DE9DD982}"/>
          </ac:picMkLst>
        </pc:picChg>
      </pc:sldChg>
      <pc:sldChg chg="addCm">
        <pc:chgData name="Ammeter Pascal I.MSCWI.2301" userId="dd89c5aa-e5ae-4537-a4f3-0ea661078397" providerId="ADAL" clId="{41F236EF-ADFA-449F-A1DA-046D5732D9B4}" dt="2024-06-10T17:17:07.917" v="96"/>
        <pc:sldMkLst>
          <pc:docMk/>
          <pc:sldMk cId="2156764625" sldId="273"/>
        </pc:sldMkLst>
        <pc:extLst>
          <p:ext xmlns:p="http://schemas.openxmlformats.org/presentationml/2006/main" uri="{D6D511B9-2390-475A-947B-AFAB55BFBCF1}">
            <pc226:cmChg xmlns:pc226="http://schemas.microsoft.com/office/powerpoint/2022/06/main/command" chg="add">
              <pc226:chgData name="Ammeter Pascal I.MSCWI.2301" userId="dd89c5aa-e5ae-4537-a4f3-0ea661078397" providerId="ADAL" clId="{41F236EF-ADFA-449F-A1DA-046D5732D9B4}" dt="2024-06-10T17:17:07.917" v="96"/>
              <pc2:cmMkLst xmlns:pc2="http://schemas.microsoft.com/office/powerpoint/2019/9/main/command">
                <pc:docMk/>
                <pc:sldMk cId="2156764625" sldId="273"/>
                <pc2:cmMk id="{7AB18267-D359-45C3-A29C-0CF433465094}"/>
              </pc2:cmMkLst>
            </pc226:cmChg>
          </p:ext>
        </pc:extLst>
      </pc:sldChg>
      <pc:sldChg chg="modSp mod">
        <pc:chgData name="Ammeter Pascal I.MSCWI.2301" userId="dd89c5aa-e5ae-4537-a4f3-0ea661078397" providerId="ADAL" clId="{41F236EF-ADFA-449F-A1DA-046D5732D9B4}" dt="2024-06-10T18:12:04.535" v="112" actId="20577"/>
        <pc:sldMkLst>
          <pc:docMk/>
          <pc:sldMk cId="1664366721" sldId="291"/>
        </pc:sldMkLst>
        <pc:spChg chg="mod">
          <ac:chgData name="Ammeter Pascal I.MSCWI.2301" userId="dd89c5aa-e5ae-4537-a4f3-0ea661078397" providerId="ADAL" clId="{41F236EF-ADFA-449F-A1DA-046D5732D9B4}" dt="2024-06-10T18:12:04.535" v="112" actId="20577"/>
          <ac:spMkLst>
            <pc:docMk/>
            <pc:sldMk cId="1664366721" sldId="291"/>
            <ac:spMk id="3" creationId="{09C64DD2-08EF-464E-C4BC-5A207EAFED75}"/>
          </ac:spMkLst>
        </pc:spChg>
      </pc:sldChg>
      <pc:sldChg chg="modSp mod">
        <pc:chgData name="Ammeter Pascal I.MSCWI.2301" userId="dd89c5aa-e5ae-4537-a4f3-0ea661078397" providerId="ADAL" clId="{41F236EF-ADFA-449F-A1DA-046D5732D9B4}" dt="2024-06-10T18:12:57.367" v="127" actId="20577"/>
        <pc:sldMkLst>
          <pc:docMk/>
          <pc:sldMk cId="3757067560" sldId="292"/>
        </pc:sldMkLst>
        <pc:spChg chg="mod">
          <ac:chgData name="Ammeter Pascal I.MSCWI.2301" userId="dd89c5aa-e5ae-4537-a4f3-0ea661078397" providerId="ADAL" clId="{41F236EF-ADFA-449F-A1DA-046D5732D9B4}" dt="2024-06-10T18:12:57.367" v="127" actId="20577"/>
          <ac:spMkLst>
            <pc:docMk/>
            <pc:sldMk cId="3757067560" sldId="292"/>
            <ac:spMk id="3" creationId="{09C64DD2-08EF-464E-C4BC-5A207EAFED75}"/>
          </ac:spMkLst>
        </pc:spChg>
      </pc:sldChg>
      <pc:sldChg chg="modSp mod">
        <pc:chgData name="Ammeter Pascal I.MSCWI.2301" userId="dd89c5aa-e5ae-4537-a4f3-0ea661078397" providerId="ADAL" clId="{41F236EF-ADFA-449F-A1DA-046D5732D9B4}" dt="2024-06-10T18:15:10.550" v="142" actId="20577"/>
        <pc:sldMkLst>
          <pc:docMk/>
          <pc:sldMk cId="47771312" sldId="293"/>
        </pc:sldMkLst>
        <pc:spChg chg="mod">
          <ac:chgData name="Ammeter Pascal I.MSCWI.2301" userId="dd89c5aa-e5ae-4537-a4f3-0ea661078397" providerId="ADAL" clId="{41F236EF-ADFA-449F-A1DA-046D5732D9B4}" dt="2024-06-10T18:15:10.550" v="142" actId="20577"/>
          <ac:spMkLst>
            <pc:docMk/>
            <pc:sldMk cId="47771312" sldId="293"/>
            <ac:spMk id="3" creationId="{09C64DD2-08EF-464E-C4BC-5A207EAFED75}"/>
          </ac:spMkLst>
        </pc:spChg>
      </pc:sldChg>
      <pc:sldChg chg="modSp mod">
        <pc:chgData name="Ammeter Pascal I.MSCWI.2301" userId="dd89c5aa-e5ae-4537-a4f3-0ea661078397" providerId="ADAL" clId="{41F236EF-ADFA-449F-A1DA-046D5732D9B4}" dt="2024-06-10T18:15:33.024" v="156" actId="20577"/>
        <pc:sldMkLst>
          <pc:docMk/>
          <pc:sldMk cId="3779127802" sldId="294"/>
        </pc:sldMkLst>
        <pc:spChg chg="mod">
          <ac:chgData name="Ammeter Pascal I.MSCWI.2301" userId="dd89c5aa-e5ae-4537-a4f3-0ea661078397" providerId="ADAL" clId="{41F236EF-ADFA-449F-A1DA-046D5732D9B4}" dt="2024-06-10T18:15:33.024" v="156" actId="20577"/>
          <ac:spMkLst>
            <pc:docMk/>
            <pc:sldMk cId="3779127802" sldId="294"/>
            <ac:spMk id="3" creationId="{09C64DD2-08EF-464E-C4BC-5A207EAFED75}"/>
          </ac:spMkLst>
        </pc:spChg>
      </pc:sldChg>
      <pc:sldChg chg="modSp mod">
        <pc:chgData name="Ammeter Pascal I.MSCWI.2301" userId="dd89c5aa-e5ae-4537-a4f3-0ea661078397" providerId="ADAL" clId="{41F236EF-ADFA-449F-A1DA-046D5732D9B4}" dt="2024-06-10T18:15:50.903" v="170" actId="20577"/>
        <pc:sldMkLst>
          <pc:docMk/>
          <pc:sldMk cId="390010564" sldId="295"/>
        </pc:sldMkLst>
        <pc:spChg chg="mod">
          <ac:chgData name="Ammeter Pascal I.MSCWI.2301" userId="dd89c5aa-e5ae-4537-a4f3-0ea661078397" providerId="ADAL" clId="{41F236EF-ADFA-449F-A1DA-046D5732D9B4}" dt="2024-06-10T18:15:50.903" v="170" actId="20577"/>
          <ac:spMkLst>
            <pc:docMk/>
            <pc:sldMk cId="390010564" sldId="295"/>
            <ac:spMk id="3" creationId="{09C64DD2-08EF-464E-C4BC-5A207EAFED75}"/>
          </ac:spMkLst>
        </pc:spChg>
      </pc:sldChg>
      <pc:sldChg chg="modSp mod">
        <pc:chgData name="Ammeter Pascal I.MSCWI.2301" userId="dd89c5aa-e5ae-4537-a4f3-0ea661078397" providerId="ADAL" clId="{41F236EF-ADFA-449F-A1DA-046D5732D9B4}" dt="2024-06-10T18:16:28.957" v="187" actId="20577"/>
        <pc:sldMkLst>
          <pc:docMk/>
          <pc:sldMk cId="537267834" sldId="296"/>
        </pc:sldMkLst>
        <pc:spChg chg="mod">
          <ac:chgData name="Ammeter Pascal I.MSCWI.2301" userId="dd89c5aa-e5ae-4537-a4f3-0ea661078397" providerId="ADAL" clId="{41F236EF-ADFA-449F-A1DA-046D5732D9B4}" dt="2024-06-10T18:16:28.957" v="187" actId="20577"/>
          <ac:spMkLst>
            <pc:docMk/>
            <pc:sldMk cId="537267834" sldId="296"/>
            <ac:spMk id="3" creationId="{09C64DD2-08EF-464E-C4BC-5A207EAFED75}"/>
          </ac:spMkLst>
        </pc:spChg>
      </pc:sldChg>
      <pc:sldChg chg="modSp mod">
        <pc:chgData name="Ammeter Pascal I.MSCWI.2301" userId="dd89c5aa-e5ae-4537-a4f3-0ea661078397" providerId="ADAL" clId="{41F236EF-ADFA-449F-A1DA-046D5732D9B4}" dt="2024-06-10T18:17:10.041" v="201" actId="20577"/>
        <pc:sldMkLst>
          <pc:docMk/>
          <pc:sldMk cId="3190743434" sldId="297"/>
        </pc:sldMkLst>
        <pc:spChg chg="mod">
          <ac:chgData name="Ammeter Pascal I.MSCWI.2301" userId="dd89c5aa-e5ae-4537-a4f3-0ea661078397" providerId="ADAL" clId="{41F236EF-ADFA-449F-A1DA-046D5732D9B4}" dt="2024-06-10T18:17:10.041" v="201" actId="20577"/>
          <ac:spMkLst>
            <pc:docMk/>
            <pc:sldMk cId="3190743434" sldId="297"/>
            <ac:spMk id="3" creationId="{09C64DD2-08EF-464E-C4BC-5A207EAFED75}"/>
          </ac:spMkLst>
        </pc:spChg>
      </pc:sldChg>
      <pc:sldChg chg="modSp mod">
        <pc:chgData name="Ammeter Pascal I.MSCWI.2301" userId="dd89c5aa-e5ae-4537-a4f3-0ea661078397" providerId="ADAL" clId="{41F236EF-ADFA-449F-A1DA-046D5732D9B4}" dt="2024-06-10T18:17:37.599" v="216" actId="20577"/>
        <pc:sldMkLst>
          <pc:docMk/>
          <pc:sldMk cId="2271648690" sldId="298"/>
        </pc:sldMkLst>
        <pc:spChg chg="mod">
          <ac:chgData name="Ammeter Pascal I.MSCWI.2301" userId="dd89c5aa-e5ae-4537-a4f3-0ea661078397" providerId="ADAL" clId="{41F236EF-ADFA-449F-A1DA-046D5732D9B4}" dt="2024-06-10T18:17:37.599" v="216" actId="20577"/>
          <ac:spMkLst>
            <pc:docMk/>
            <pc:sldMk cId="2271648690" sldId="298"/>
            <ac:spMk id="3" creationId="{09C64DD2-08EF-464E-C4BC-5A207EAFED75}"/>
          </ac:spMkLst>
        </pc:spChg>
      </pc:sldChg>
      <pc:sldChg chg="modSp mod">
        <pc:chgData name="Ammeter Pascal I.MSCWI.2301" userId="dd89c5aa-e5ae-4537-a4f3-0ea661078397" providerId="ADAL" clId="{41F236EF-ADFA-449F-A1DA-046D5732D9B4}" dt="2024-06-10T18:18:01.266" v="230" actId="20577"/>
        <pc:sldMkLst>
          <pc:docMk/>
          <pc:sldMk cId="2752197355" sldId="299"/>
        </pc:sldMkLst>
        <pc:spChg chg="mod">
          <ac:chgData name="Ammeter Pascal I.MSCWI.2301" userId="dd89c5aa-e5ae-4537-a4f3-0ea661078397" providerId="ADAL" clId="{41F236EF-ADFA-449F-A1DA-046D5732D9B4}" dt="2024-06-10T18:18:01.266" v="230" actId="20577"/>
          <ac:spMkLst>
            <pc:docMk/>
            <pc:sldMk cId="2752197355" sldId="299"/>
            <ac:spMk id="3" creationId="{09C64DD2-08EF-464E-C4BC-5A207EAFED75}"/>
          </ac:spMkLst>
        </pc:spChg>
      </pc:sldChg>
    </pc:docChg>
  </pc:docChgLst>
  <pc:docChgLst>
    <pc:chgData name="Maria Näf" userId="ee5e263c-707c-4f89-9b79-be0e3a577632" providerId="ADAL" clId="{A9390DB8-028D-4EA2-99C8-FCCDBBD9B93B}"/>
    <pc:docChg chg="undo redo custSel addSld delSld modSld sldOrd modMainMaster">
      <pc:chgData name="Maria Näf" userId="ee5e263c-707c-4f89-9b79-be0e3a577632" providerId="ADAL" clId="{A9390DB8-028D-4EA2-99C8-FCCDBBD9B93B}" dt="2024-06-16T21:03:13.385" v="3899" actId="6549"/>
      <pc:docMkLst>
        <pc:docMk/>
      </pc:docMkLst>
      <pc:sldChg chg="addSp delSp modSp mod">
        <pc:chgData name="Maria Näf" userId="ee5e263c-707c-4f89-9b79-be0e3a577632" providerId="ADAL" clId="{A9390DB8-028D-4EA2-99C8-FCCDBBD9B93B}" dt="2024-06-08T19:36:19.770" v="800" actId="113"/>
        <pc:sldMkLst>
          <pc:docMk/>
          <pc:sldMk cId="1577499883" sldId="256"/>
        </pc:sldMkLst>
        <pc:spChg chg="mod">
          <ac:chgData name="Maria Näf" userId="ee5e263c-707c-4f89-9b79-be0e3a577632" providerId="ADAL" clId="{A9390DB8-028D-4EA2-99C8-FCCDBBD9B93B}" dt="2024-06-08T19:36:08.201" v="783" actId="1036"/>
          <ac:spMkLst>
            <pc:docMk/>
            <pc:sldMk cId="1577499883" sldId="256"/>
            <ac:spMk id="2" creationId="{00000000-0000-0000-0000-000000000000}"/>
          </ac:spMkLst>
        </pc:spChg>
        <pc:spChg chg="mod">
          <ac:chgData name="Maria Näf" userId="ee5e263c-707c-4f89-9b79-be0e3a577632" providerId="ADAL" clId="{A9390DB8-028D-4EA2-99C8-FCCDBBD9B93B}" dt="2024-06-08T19:36:19.770" v="800" actId="113"/>
          <ac:spMkLst>
            <pc:docMk/>
            <pc:sldMk cId="1577499883" sldId="256"/>
            <ac:spMk id="3" creationId="{00000000-0000-0000-0000-000000000000}"/>
          </ac:spMkLst>
        </pc:spChg>
        <pc:picChg chg="add del mod">
          <ac:chgData name="Maria Näf" userId="ee5e263c-707c-4f89-9b79-be0e3a577632" providerId="ADAL" clId="{A9390DB8-028D-4EA2-99C8-FCCDBBD9B93B}" dt="2024-06-08T19:13:02.765" v="3" actId="21"/>
          <ac:picMkLst>
            <pc:docMk/>
            <pc:sldMk cId="1577499883" sldId="256"/>
            <ac:picMk id="1026" creationId="{858C09DB-3C28-9E80-0B45-EDAA3ACB9464}"/>
          </ac:picMkLst>
        </pc:picChg>
        <pc:picChg chg="add del mod">
          <ac:chgData name="Maria Näf" userId="ee5e263c-707c-4f89-9b79-be0e3a577632" providerId="ADAL" clId="{A9390DB8-028D-4EA2-99C8-FCCDBBD9B93B}" dt="2024-06-08T19:36:12.569" v="785" actId="1035"/>
          <ac:picMkLst>
            <pc:docMk/>
            <pc:sldMk cId="1577499883" sldId="256"/>
            <ac:picMk id="1028" creationId="{00F497D4-3388-66C4-BC14-5DA7E3C36659}"/>
          </ac:picMkLst>
        </pc:picChg>
      </pc:sldChg>
      <pc:sldChg chg="addSp modSp new mod">
        <pc:chgData name="Maria Näf" userId="ee5e263c-707c-4f89-9b79-be0e3a577632" providerId="ADAL" clId="{A9390DB8-028D-4EA2-99C8-FCCDBBD9B93B}" dt="2024-06-16T20:33:20.926" v="2752" actId="20577"/>
        <pc:sldMkLst>
          <pc:docMk/>
          <pc:sldMk cId="1323452673" sldId="257"/>
        </pc:sldMkLst>
        <pc:spChg chg="mod">
          <ac:chgData name="Maria Näf" userId="ee5e263c-707c-4f89-9b79-be0e3a577632" providerId="ADAL" clId="{A9390DB8-028D-4EA2-99C8-FCCDBBD9B93B}" dt="2024-06-08T19:28:18.911" v="515" actId="20577"/>
          <ac:spMkLst>
            <pc:docMk/>
            <pc:sldMk cId="1323452673" sldId="257"/>
            <ac:spMk id="2" creationId="{6065BDC5-4761-1B5D-8DBF-381EC5D92224}"/>
          </ac:spMkLst>
        </pc:spChg>
        <pc:spChg chg="mod">
          <ac:chgData name="Maria Näf" userId="ee5e263c-707c-4f89-9b79-be0e3a577632" providerId="ADAL" clId="{A9390DB8-028D-4EA2-99C8-FCCDBBD9B93B}" dt="2024-06-16T20:33:20.926" v="2752" actId="20577"/>
          <ac:spMkLst>
            <pc:docMk/>
            <pc:sldMk cId="1323452673" sldId="257"/>
            <ac:spMk id="3" creationId="{BE989C4A-BE48-200F-CAD5-0F01560CF411}"/>
          </ac:spMkLst>
        </pc:spChg>
        <pc:picChg chg="add mod">
          <ac:chgData name="Maria Näf" userId="ee5e263c-707c-4f89-9b79-be0e3a577632" providerId="ADAL" clId="{A9390DB8-028D-4EA2-99C8-FCCDBBD9B93B}" dt="2024-06-08T19:23:51.390" v="242" actId="1076"/>
          <ac:picMkLst>
            <pc:docMk/>
            <pc:sldMk cId="1323452673" sldId="257"/>
            <ac:picMk id="4" creationId="{C29392FD-CD7B-68EB-F807-4CDC60A09759}"/>
          </ac:picMkLst>
        </pc:picChg>
      </pc:sldChg>
      <pc:sldChg chg="addSp delSp modSp new mod addCm delCm modCm modNotesTx">
        <pc:chgData name="Maria Näf" userId="ee5e263c-707c-4f89-9b79-be0e3a577632" providerId="ADAL" clId="{A9390DB8-028D-4EA2-99C8-FCCDBBD9B93B}" dt="2024-06-16T21:01:59.621" v="3892"/>
        <pc:sldMkLst>
          <pc:docMk/>
          <pc:sldMk cId="1833627038" sldId="258"/>
        </pc:sldMkLst>
        <pc:spChg chg="mod">
          <ac:chgData name="Maria Näf" userId="ee5e263c-707c-4f89-9b79-be0e3a577632" providerId="ADAL" clId="{A9390DB8-028D-4EA2-99C8-FCCDBBD9B93B}" dt="2024-06-16T20:35:51.994" v="2941" actId="20577"/>
          <ac:spMkLst>
            <pc:docMk/>
            <pc:sldMk cId="1833627038" sldId="258"/>
            <ac:spMk id="2" creationId="{43E5A7B0-3F49-3838-DC5A-0F33ECA35804}"/>
          </ac:spMkLst>
        </pc:spChg>
        <pc:spChg chg="add del mod">
          <ac:chgData name="Maria Näf" userId="ee5e263c-707c-4f89-9b79-be0e3a577632" providerId="ADAL" clId="{A9390DB8-028D-4EA2-99C8-FCCDBBD9B93B}" dt="2024-06-16T20:34:07.921" v="2757"/>
          <ac:spMkLst>
            <pc:docMk/>
            <pc:sldMk cId="1833627038" sldId="258"/>
            <ac:spMk id="3" creationId="{D9993D95-5A01-1E30-655D-8237C05F1E8C}"/>
          </ac:spMkLst>
        </pc:spChg>
        <pc:spChg chg="del">
          <ac:chgData name="Maria Näf" userId="ee5e263c-707c-4f89-9b79-be0e3a577632" providerId="ADAL" clId="{A9390DB8-028D-4EA2-99C8-FCCDBBD9B93B}" dt="2024-06-09T19:44:03.070" v="1179"/>
          <ac:spMkLst>
            <pc:docMk/>
            <pc:sldMk cId="1833627038" sldId="258"/>
            <ac:spMk id="3" creationId="{EAD4E330-D29A-EEB6-50FA-9E9704947A4F}"/>
          </ac:spMkLst>
        </pc:spChg>
        <pc:spChg chg="add del mod">
          <ac:chgData name="Maria Näf" userId="ee5e263c-707c-4f89-9b79-be0e3a577632" providerId="ADAL" clId="{A9390DB8-028D-4EA2-99C8-FCCDBBD9B93B}" dt="2024-06-16T20:37:04.901" v="2994"/>
          <ac:spMkLst>
            <pc:docMk/>
            <pc:sldMk cId="1833627038" sldId="258"/>
            <ac:spMk id="4" creationId="{D81B4989-3B8F-ED3F-10F4-8B9818F9400D}"/>
          </ac:spMkLst>
        </pc:spChg>
        <pc:picChg chg="add del mod">
          <ac:chgData name="Maria Näf" userId="ee5e263c-707c-4f89-9b79-be0e3a577632" providerId="ADAL" clId="{A9390DB8-028D-4EA2-99C8-FCCDBBD9B93B}" dt="2024-06-09T19:43:32.555" v="1174" actId="478"/>
          <ac:picMkLst>
            <pc:docMk/>
            <pc:sldMk cId="1833627038" sldId="258"/>
            <ac:picMk id="4" creationId="{258162EA-0393-D309-ADED-489C652F27C1}"/>
          </ac:picMkLst>
        </pc:picChg>
        <pc:picChg chg="add del mod">
          <ac:chgData name="Maria Näf" userId="ee5e263c-707c-4f89-9b79-be0e3a577632" providerId="ADAL" clId="{A9390DB8-028D-4EA2-99C8-FCCDBBD9B93B}" dt="2024-06-16T20:34:06.934" v="2755" actId="478"/>
          <ac:picMkLst>
            <pc:docMk/>
            <pc:sldMk cId="1833627038" sldId="258"/>
            <ac:picMk id="5" creationId="{7489DE08-594F-A725-52D5-0F1CB3CBCB31}"/>
          </ac:picMkLst>
        </pc:picChg>
        <pc:picChg chg="add mod">
          <ac:chgData name="Maria Näf" userId="ee5e263c-707c-4f89-9b79-be0e3a577632" providerId="ADAL" clId="{A9390DB8-028D-4EA2-99C8-FCCDBBD9B93B}" dt="2024-06-16T20:37:04.901" v="2994"/>
          <ac:picMkLst>
            <pc:docMk/>
            <pc:sldMk cId="1833627038" sldId="258"/>
            <ac:picMk id="6" creationId="{CA993AA8-BE7E-4C1C-E3A7-270F70ECBC77}"/>
          </ac:picMkLst>
        </pc:picChg>
        <pc:picChg chg="add del">
          <ac:chgData name="Maria Näf" userId="ee5e263c-707c-4f89-9b79-be0e3a577632" providerId="ADAL" clId="{A9390DB8-028D-4EA2-99C8-FCCDBBD9B93B}" dt="2024-06-16T20:34:06.317" v="2754"/>
          <ac:picMkLst>
            <pc:docMk/>
            <pc:sldMk cId="1833627038" sldId="258"/>
            <ac:picMk id="1026" creationId="{12BFE4D8-364E-A8A4-5524-60B4373DD8D0}"/>
          </ac:picMkLst>
        </pc:picChg>
        <pc:picChg chg="add del mod">
          <ac:chgData name="Maria Näf" userId="ee5e263c-707c-4f89-9b79-be0e3a577632" providerId="ADAL" clId="{A9390DB8-028D-4EA2-99C8-FCCDBBD9B93B}" dt="2024-06-16T20:37:03.841" v="2993" actId="21"/>
          <ac:picMkLst>
            <pc:docMk/>
            <pc:sldMk cId="1833627038" sldId="258"/>
            <ac:picMk id="1028" creationId="{EBB9B24F-FAC7-80D1-0F39-3CA2648F43A9}"/>
          </ac:picMkLst>
        </pc:picChg>
        <pc:picChg chg="add del mod">
          <ac:chgData name="Maria Näf" userId="ee5e263c-707c-4f89-9b79-be0e3a577632" providerId="ADAL" clId="{A9390DB8-028D-4EA2-99C8-FCCDBBD9B93B}" dt="2024-06-09T19:44:01.679" v="1178" actId="21"/>
          <ac:picMkLst>
            <pc:docMk/>
            <pc:sldMk cId="1833627038" sldId="258"/>
            <ac:picMk id="15362" creationId="{722A4D1E-AA7E-316E-C2B3-25DE77FA103B}"/>
          </ac:picMkLst>
        </pc:picChg>
        <pc:extLst>
          <p:ext xmlns:p="http://schemas.openxmlformats.org/presentationml/2006/main" uri="{D6D511B9-2390-475A-947B-AFAB55BFBCF1}">
            <pc226:cmChg xmlns:pc226="http://schemas.microsoft.com/office/powerpoint/2022/06/main/command" chg="add del mod">
              <pc226:chgData name="Maria Näf" userId="ee5e263c-707c-4f89-9b79-be0e3a577632" providerId="ADAL" clId="{A9390DB8-028D-4EA2-99C8-FCCDBBD9B93B}" dt="2024-06-10T14:55:36.579" v="2484"/>
              <pc2:cmMkLst xmlns:pc2="http://schemas.microsoft.com/office/powerpoint/2019/9/main/command">
                <pc:docMk/>
                <pc:sldMk cId="1833627038" sldId="258"/>
                <pc2:cmMk id="{F5FEF23A-C193-47D5-B262-960F80F12238}"/>
              </pc2:cmMkLst>
            </pc226:cmChg>
            <pc226:cmChg xmlns:pc226="http://schemas.microsoft.com/office/powerpoint/2022/06/main/command" chg="del mod">
              <pc226:chgData name="Maria Näf" userId="ee5e263c-707c-4f89-9b79-be0e3a577632" providerId="ADAL" clId="{A9390DB8-028D-4EA2-99C8-FCCDBBD9B93B}" dt="2024-06-16T21:01:59.621" v="3892"/>
              <pc2:cmMkLst xmlns:pc2="http://schemas.microsoft.com/office/powerpoint/2019/9/main/command">
                <pc:docMk/>
                <pc:sldMk cId="1833627038" sldId="258"/>
                <pc2:cmMk id="{BF40AB7B-CC0F-4E31-98DC-2CB81FB50D02}"/>
              </pc2:cmMkLst>
            </pc226:cmChg>
          </p:ext>
        </pc:extLst>
      </pc:sldChg>
      <pc:sldChg chg="addSp delSp modSp new mod modAnim addCm delCm modCm modNotesTx">
        <pc:chgData name="Maria Näf" userId="ee5e263c-707c-4f89-9b79-be0e3a577632" providerId="ADAL" clId="{A9390DB8-028D-4EA2-99C8-FCCDBBD9B93B}" dt="2024-06-16T21:02:51.223" v="3897" actId="6549"/>
        <pc:sldMkLst>
          <pc:docMk/>
          <pc:sldMk cId="2365581722" sldId="259"/>
        </pc:sldMkLst>
        <pc:spChg chg="mod">
          <ac:chgData name="Maria Näf" userId="ee5e263c-707c-4f89-9b79-be0e3a577632" providerId="ADAL" clId="{A9390DB8-028D-4EA2-99C8-FCCDBBD9B93B}" dt="2024-06-16T20:34:41.788" v="2828" actId="20577"/>
          <ac:spMkLst>
            <pc:docMk/>
            <pc:sldMk cId="2365581722" sldId="259"/>
            <ac:spMk id="2" creationId="{A2F8423E-E223-CE0A-68B3-CA06F59881D0}"/>
          </ac:spMkLst>
        </pc:spChg>
        <pc:spChg chg="del">
          <ac:chgData name="Maria Näf" userId="ee5e263c-707c-4f89-9b79-be0e3a577632" providerId="ADAL" clId="{A9390DB8-028D-4EA2-99C8-FCCDBBD9B93B}" dt="2024-06-09T19:46:51.820" v="1181" actId="22"/>
          <ac:spMkLst>
            <pc:docMk/>
            <pc:sldMk cId="2365581722" sldId="259"/>
            <ac:spMk id="3" creationId="{8870DA50-27BB-B5A7-30BE-E40B87794E03}"/>
          </ac:spMkLst>
        </pc:spChg>
        <pc:picChg chg="add del mod">
          <ac:chgData name="Maria Näf" userId="ee5e263c-707c-4f89-9b79-be0e3a577632" providerId="ADAL" clId="{A9390DB8-028D-4EA2-99C8-FCCDBBD9B93B}" dt="2024-06-09T19:46:49.464" v="1180" actId="478"/>
          <ac:picMkLst>
            <pc:docMk/>
            <pc:sldMk cId="2365581722" sldId="259"/>
            <ac:picMk id="5" creationId="{394B79F1-E555-E477-5D98-713206950284}"/>
          </ac:picMkLst>
        </pc:picChg>
        <pc:picChg chg="add mod ord modCrop">
          <ac:chgData name="Maria Näf" userId="ee5e263c-707c-4f89-9b79-be0e3a577632" providerId="ADAL" clId="{A9390DB8-028D-4EA2-99C8-FCCDBBD9B93B}" dt="2024-06-16T20:34:56.428" v="2831" actId="732"/>
          <ac:picMkLst>
            <pc:docMk/>
            <pc:sldMk cId="2365581722" sldId="259"/>
            <ac:picMk id="7" creationId="{BB1867C8-4C58-C016-8783-9797402EE81F}"/>
          </ac:picMkLst>
        </pc:picChg>
        <pc:picChg chg="add mod">
          <ac:chgData name="Maria Näf" userId="ee5e263c-707c-4f89-9b79-be0e3a577632" providerId="ADAL" clId="{A9390DB8-028D-4EA2-99C8-FCCDBBD9B93B}" dt="2024-06-09T19:56:23.735" v="1202" actId="1076"/>
          <ac:picMkLst>
            <pc:docMk/>
            <pc:sldMk cId="2365581722" sldId="259"/>
            <ac:picMk id="9" creationId="{4609D090-1EB6-F19E-F35B-A5EF5B120CB5}"/>
          </ac:picMkLst>
        </pc:picChg>
        <pc:picChg chg="add mod modCrop">
          <ac:chgData name="Maria Näf" userId="ee5e263c-707c-4f89-9b79-be0e3a577632" providerId="ADAL" clId="{A9390DB8-028D-4EA2-99C8-FCCDBBD9B93B}" dt="2024-06-09T19:56:27.865" v="1203" actId="1076"/>
          <ac:picMkLst>
            <pc:docMk/>
            <pc:sldMk cId="2365581722" sldId="259"/>
            <ac:picMk id="10" creationId="{B3993FA8-6DCD-E66F-B619-940B4D877ECF}"/>
          </ac:picMkLst>
        </pc:picChg>
        <pc:extLst>
          <p:ext xmlns:p="http://schemas.openxmlformats.org/presentationml/2006/main" uri="{D6D511B9-2390-475A-947B-AFAB55BFBCF1}">
            <pc226:cmChg xmlns:pc226="http://schemas.microsoft.com/office/powerpoint/2022/06/main/command" chg="del">
              <pc226:chgData name="Maria Näf" userId="ee5e263c-707c-4f89-9b79-be0e3a577632" providerId="ADAL" clId="{A9390DB8-028D-4EA2-99C8-FCCDBBD9B93B}" dt="2024-06-16T21:02:05.343" v="3893"/>
              <pc2:cmMkLst xmlns:pc2="http://schemas.microsoft.com/office/powerpoint/2019/9/main/command">
                <pc:docMk/>
                <pc:sldMk cId="2365581722" sldId="259"/>
                <pc2:cmMk id="{8C5CC111-4D34-4897-AA9C-954BF819BC3E}"/>
              </pc2:cmMkLst>
            </pc226:cmChg>
            <pc226:cmChg xmlns:pc226="http://schemas.microsoft.com/office/powerpoint/2022/06/main/command" chg="add del mod">
              <pc226:chgData name="Maria Näf" userId="ee5e263c-707c-4f89-9b79-be0e3a577632" providerId="ADAL" clId="{A9390DB8-028D-4EA2-99C8-FCCDBBD9B93B}" dt="2024-06-10T14:55:41.877" v="2485"/>
              <pc2:cmMkLst xmlns:pc2="http://schemas.microsoft.com/office/powerpoint/2019/9/main/command">
                <pc:docMk/>
                <pc:sldMk cId="2365581722" sldId="259"/>
                <pc2:cmMk id="{B5EC8BEA-1EA0-42A2-ACF2-E7247466969A}"/>
              </pc2:cmMkLst>
            </pc226:cmChg>
          </p:ext>
        </pc:extLst>
      </pc:sldChg>
      <pc:sldChg chg="addSp delSp modSp new mod">
        <pc:chgData name="Maria Näf" userId="ee5e263c-707c-4f89-9b79-be0e3a577632" providerId="ADAL" clId="{A9390DB8-028D-4EA2-99C8-FCCDBBD9B93B}" dt="2024-06-16T20:36:52.946" v="2991"/>
        <pc:sldMkLst>
          <pc:docMk/>
          <pc:sldMk cId="3374928061" sldId="260"/>
        </pc:sldMkLst>
        <pc:spChg chg="mod">
          <ac:chgData name="Maria Näf" userId="ee5e263c-707c-4f89-9b79-be0e3a577632" providerId="ADAL" clId="{A9390DB8-028D-4EA2-99C8-FCCDBBD9B93B}" dt="2024-06-16T20:36:29.096" v="2985" actId="20577"/>
          <ac:spMkLst>
            <pc:docMk/>
            <pc:sldMk cId="3374928061" sldId="260"/>
            <ac:spMk id="2" creationId="{77640F16-9314-3935-5D50-CDA1FEC43333}"/>
          </ac:spMkLst>
        </pc:spChg>
        <pc:spChg chg="add del mod">
          <ac:chgData name="Maria Näf" userId="ee5e263c-707c-4f89-9b79-be0e3a577632" providerId="ADAL" clId="{A9390DB8-028D-4EA2-99C8-FCCDBBD9B93B}" dt="2024-06-16T20:36:05.684" v="2945"/>
          <ac:spMkLst>
            <pc:docMk/>
            <pc:sldMk cId="3374928061" sldId="260"/>
            <ac:spMk id="3" creationId="{417BED89-86EF-F611-3CB8-6E90F9DE828A}"/>
          </ac:spMkLst>
        </pc:spChg>
        <pc:spChg chg="del">
          <ac:chgData name="Maria Näf" userId="ee5e263c-707c-4f89-9b79-be0e3a577632" providerId="ADAL" clId="{A9390DB8-028D-4EA2-99C8-FCCDBBD9B93B}" dt="2024-06-09T19:58:07.495" v="1205"/>
          <ac:spMkLst>
            <pc:docMk/>
            <pc:sldMk cId="3374928061" sldId="260"/>
            <ac:spMk id="3" creationId="{477CD42A-4EDD-05C5-D18C-47F997A64922}"/>
          </ac:spMkLst>
        </pc:spChg>
        <pc:spChg chg="add del mod">
          <ac:chgData name="Maria Näf" userId="ee5e263c-707c-4f89-9b79-be0e3a577632" providerId="ADAL" clId="{A9390DB8-028D-4EA2-99C8-FCCDBBD9B93B}" dt="2024-06-16T20:36:52.946" v="2991"/>
          <ac:spMkLst>
            <pc:docMk/>
            <pc:sldMk cId="3374928061" sldId="260"/>
            <ac:spMk id="4" creationId="{274A0778-9C1C-5C93-3FFB-62DE9BE85731}"/>
          </ac:spMkLst>
        </pc:spChg>
        <pc:picChg chg="add mod">
          <ac:chgData name="Maria Näf" userId="ee5e263c-707c-4f89-9b79-be0e3a577632" providerId="ADAL" clId="{A9390DB8-028D-4EA2-99C8-FCCDBBD9B93B}" dt="2024-06-16T20:36:52.946" v="2991"/>
          <ac:picMkLst>
            <pc:docMk/>
            <pc:sldMk cId="3374928061" sldId="260"/>
            <ac:picMk id="5" creationId="{63C516B9-3E4B-198C-BEA6-8AEC800EFF83}"/>
          </ac:picMkLst>
        </pc:picChg>
        <pc:picChg chg="add del">
          <ac:chgData name="Maria Näf" userId="ee5e263c-707c-4f89-9b79-be0e3a577632" providerId="ADAL" clId="{A9390DB8-028D-4EA2-99C8-FCCDBBD9B93B}" dt="2024-06-16T20:36:03.155" v="2944"/>
          <ac:picMkLst>
            <pc:docMk/>
            <pc:sldMk cId="3374928061" sldId="260"/>
            <ac:picMk id="2050" creationId="{D5695028-A238-C1F4-39E6-1F9DF61DB2F3}"/>
          </ac:picMkLst>
        </pc:picChg>
        <pc:picChg chg="add del mod">
          <ac:chgData name="Maria Näf" userId="ee5e263c-707c-4f89-9b79-be0e3a577632" providerId="ADAL" clId="{A9390DB8-028D-4EA2-99C8-FCCDBBD9B93B}" dt="2024-06-16T20:36:51.958" v="2990" actId="21"/>
          <ac:picMkLst>
            <pc:docMk/>
            <pc:sldMk cId="3374928061" sldId="260"/>
            <ac:picMk id="2052" creationId="{09DEA22F-87F5-5CFF-936C-6890572E3FDB}"/>
          </ac:picMkLst>
        </pc:picChg>
        <pc:picChg chg="add del mod">
          <ac:chgData name="Maria Näf" userId="ee5e263c-707c-4f89-9b79-be0e3a577632" providerId="ADAL" clId="{A9390DB8-028D-4EA2-99C8-FCCDBBD9B93B}" dt="2024-06-09T19:58:06.291" v="1204" actId="478"/>
          <ac:picMkLst>
            <pc:docMk/>
            <pc:sldMk cId="3374928061" sldId="260"/>
            <ac:picMk id="14338" creationId="{E3BEA040-93AB-87D1-DF41-FF08DCB83369}"/>
          </ac:picMkLst>
        </pc:picChg>
        <pc:picChg chg="add del mod">
          <ac:chgData name="Maria Näf" userId="ee5e263c-707c-4f89-9b79-be0e3a577632" providerId="ADAL" clId="{A9390DB8-028D-4EA2-99C8-FCCDBBD9B93B}" dt="2024-06-16T20:36:01.805" v="2942" actId="478"/>
          <ac:picMkLst>
            <pc:docMk/>
            <pc:sldMk cId="3374928061" sldId="260"/>
            <ac:picMk id="14340" creationId="{37CB52A7-3F51-4CF9-2EAB-D2B856BD2D0A}"/>
          </ac:picMkLst>
        </pc:picChg>
      </pc:sldChg>
      <pc:sldChg chg="addSp delSp modSp new mod ord addCm delCm modCm modNotesTx">
        <pc:chgData name="Maria Näf" userId="ee5e263c-707c-4f89-9b79-be0e3a577632" providerId="ADAL" clId="{A9390DB8-028D-4EA2-99C8-FCCDBBD9B93B}" dt="2024-06-16T21:02:32.236" v="3896" actId="6549"/>
        <pc:sldMkLst>
          <pc:docMk/>
          <pc:sldMk cId="2301931764" sldId="261"/>
        </pc:sldMkLst>
        <pc:spChg chg="mod">
          <ac:chgData name="Maria Näf" userId="ee5e263c-707c-4f89-9b79-be0e3a577632" providerId="ADAL" clId="{A9390DB8-028D-4EA2-99C8-FCCDBBD9B93B}" dt="2024-06-16T20:37:28.013" v="3081" actId="20577"/>
          <ac:spMkLst>
            <pc:docMk/>
            <pc:sldMk cId="2301931764" sldId="261"/>
            <ac:spMk id="2" creationId="{33E9FB03-DECD-2B23-8F6D-92603BCDA0E2}"/>
          </ac:spMkLst>
        </pc:spChg>
        <pc:spChg chg="add del mod">
          <ac:chgData name="Maria Näf" userId="ee5e263c-707c-4f89-9b79-be0e3a577632" providerId="ADAL" clId="{A9390DB8-028D-4EA2-99C8-FCCDBBD9B93B}" dt="2024-06-16T20:36:42.004" v="2988"/>
          <ac:spMkLst>
            <pc:docMk/>
            <pc:sldMk cId="2301931764" sldId="261"/>
            <ac:spMk id="3" creationId="{47001FFE-A47C-2563-215A-9567D98C2918}"/>
          </ac:spMkLst>
        </pc:spChg>
        <pc:spChg chg="del">
          <ac:chgData name="Maria Näf" userId="ee5e263c-707c-4f89-9b79-be0e3a577632" providerId="ADAL" clId="{A9390DB8-028D-4EA2-99C8-FCCDBBD9B93B}" dt="2024-06-09T19:58:23.552" v="1207"/>
          <ac:spMkLst>
            <pc:docMk/>
            <pc:sldMk cId="2301931764" sldId="261"/>
            <ac:spMk id="3" creationId="{A17CFBE2-8111-1C52-BA5F-1B1A8138D4D0}"/>
          </ac:spMkLst>
        </pc:spChg>
        <pc:spChg chg="add del mod">
          <ac:chgData name="Maria Näf" userId="ee5e263c-707c-4f89-9b79-be0e3a577632" providerId="ADAL" clId="{A9390DB8-028D-4EA2-99C8-FCCDBBD9B93B}" dt="2024-06-16T20:37:43.327" v="3084"/>
          <ac:spMkLst>
            <pc:docMk/>
            <pc:sldMk cId="2301931764" sldId="261"/>
            <ac:spMk id="4" creationId="{D7A504F7-A163-13B7-B0D2-E8F649BC6E29}"/>
          </ac:spMkLst>
        </pc:spChg>
        <pc:spChg chg="add del mod">
          <ac:chgData name="Maria Näf" userId="ee5e263c-707c-4f89-9b79-be0e3a577632" providerId="ADAL" clId="{A9390DB8-028D-4EA2-99C8-FCCDBBD9B93B}" dt="2024-06-09T21:41:12.605" v="1663"/>
          <ac:spMkLst>
            <pc:docMk/>
            <pc:sldMk cId="2301931764" sldId="261"/>
            <ac:spMk id="4" creationId="{FE0482FC-6A36-D6B5-F787-986B47067CA8}"/>
          </ac:spMkLst>
        </pc:spChg>
        <pc:picChg chg="add mod">
          <ac:chgData name="Maria Näf" userId="ee5e263c-707c-4f89-9b79-be0e3a577632" providerId="ADAL" clId="{A9390DB8-028D-4EA2-99C8-FCCDBBD9B93B}" dt="2024-06-16T20:37:43.327" v="3084"/>
          <ac:picMkLst>
            <pc:docMk/>
            <pc:sldMk cId="2301931764" sldId="261"/>
            <ac:picMk id="5" creationId="{5F6E3A0A-145D-C920-62AE-AED4D3108CB6}"/>
          </ac:picMkLst>
        </pc:picChg>
        <pc:picChg chg="add del mod">
          <ac:chgData name="Maria Näf" userId="ee5e263c-707c-4f89-9b79-be0e3a577632" providerId="ADAL" clId="{A9390DB8-028D-4EA2-99C8-FCCDBBD9B93B}" dt="2024-06-16T20:37:42.539" v="3083" actId="21"/>
          <ac:picMkLst>
            <pc:docMk/>
            <pc:sldMk cId="2301931764" sldId="261"/>
            <ac:picMk id="3074" creationId="{76742836-88D8-3891-D42D-C65AD4B6C10A}"/>
          </ac:picMkLst>
        </pc:picChg>
        <pc:picChg chg="add del mod">
          <ac:chgData name="Maria Näf" userId="ee5e263c-707c-4f89-9b79-be0e3a577632" providerId="ADAL" clId="{A9390DB8-028D-4EA2-99C8-FCCDBBD9B93B}" dt="2024-06-09T19:58:22.761" v="1206" actId="478"/>
          <ac:picMkLst>
            <pc:docMk/>
            <pc:sldMk cId="2301931764" sldId="261"/>
            <ac:picMk id="18434" creationId="{7D80E538-BD5C-44CC-1430-7EA97B18897A}"/>
          </ac:picMkLst>
        </pc:picChg>
        <pc:picChg chg="add del mod">
          <ac:chgData name="Maria Näf" userId="ee5e263c-707c-4f89-9b79-be0e3a577632" providerId="ADAL" clId="{A9390DB8-028D-4EA2-99C8-FCCDBBD9B93B}" dt="2024-06-09T21:41:09.088" v="1660" actId="478"/>
          <ac:picMkLst>
            <pc:docMk/>
            <pc:sldMk cId="2301931764" sldId="261"/>
            <ac:picMk id="18436" creationId="{32535CCF-56DD-4EC2-5145-87223C907E93}"/>
          </ac:picMkLst>
        </pc:picChg>
        <pc:picChg chg="add del">
          <ac:chgData name="Maria Näf" userId="ee5e263c-707c-4f89-9b79-be0e3a577632" providerId="ADAL" clId="{A9390DB8-028D-4EA2-99C8-FCCDBBD9B93B}" dt="2024-06-09T21:41:11.433" v="1662"/>
          <ac:picMkLst>
            <pc:docMk/>
            <pc:sldMk cId="2301931764" sldId="261"/>
            <ac:picMk id="18438" creationId="{E47D5504-A3CA-DF1E-C89F-4AC717FEDCC4}"/>
          </ac:picMkLst>
        </pc:picChg>
        <pc:picChg chg="add del mod">
          <ac:chgData name="Maria Näf" userId="ee5e263c-707c-4f89-9b79-be0e3a577632" providerId="ADAL" clId="{A9390DB8-028D-4EA2-99C8-FCCDBBD9B93B}" dt="2024-06-16T20:36:40.583" v="2986" actId="478"/>
          <ac:picMkLst>
            <pc:docMk/>
            <pc:sldMk cId="2301931764" sldId="261"/>
            <ac:picMk id="18440" creationId="{467E94E3-321D-7ED1-8891-262AA9724B9C}"/>
          </ac:picMkLst>
        </pc:picChg>
        <pc:extLst>
          <p:ext xmlns:p="http://schemas.openxmlformats.org/presentationml/2006/main" uri="{D6D511B9-2390-475A-947B-AFAB55BFBCF1}">
            <pc226:cmChg xmlns:pc226="http://schemas.microsoft.com/office/powerpoint/2022/06/main/command" chg="add del mod">
              <pc226:chgData name="Maria Näf" userId="ee5e263c-707c-4f89-9b79-be0e3a577632" providerId="ADAL" clId="{A9390DB8-028D-4EA2-99C8-FCCDBBD9B93B}" dt="2024-06-16T21:02:16.775" v="3894"/>
              <pc2:cmMkLst xmlns:pc2="http://schemas.microsoft.com/office/powerpoint/2019/9/main/command">
                <pc:docMk/>
                <pc:sldMk cId="2301931764" sldId="261"/>
                <pc2:cmMk id="{56C1EC1A-AC9F-4EC5-8CCD-552EDAC13D86}"/>
              </pc2:cmMkLst>
              <pc226:cmRplyChg chg="add">
                <pc226:chgData name="Maria Näf" userId="ee5e263c-707c-4f89-9b79-be0e3a577632" providerId="ADAL" clId="{A9390DB8-028D-4EA2-99C8-FCCDBBD9B93B}" dt="2024-06-09T21:45:12.770" v="1843"/>
                <pc2:cmRplyMkLst xmlns:pc2="http://schemas.microsoft.com/office/powerpoint/2019/9/main/command">
                  <pc:docMk/>
                  <pc:sldMk cId="2301931764" sldId="261"/>
                  <pc2:cmMk id="{56C1EC1A-AC9F-4EC5-8CCD-552EDAC13D86}"/>
                  <pc2:cmRplyMk id="{C9259CF8-108D-4D8E-939A-D347E4A91B15}"/>
                </pc2:cmRplyMkLst>
              </pc226:cmRplyChg>
            </pc226:cmChg>
          </p:ext>
        </pc:extLst>
      </pc:sldChg>
      <pc:sldChg chg="modSp add mod ord">
        <pc:chgData name="Maria Näf" userId="ee5e263c-707c-4f89-9b79-be0e3a577632" providerId="ADAL" clId="{A9390DB8-028D-4EA2-99C8-FCCDBBD9B93B}" dt="2024-06-10T14:45:45.090" v="2129" actId="20577"/>
        <pc:sldMkLst>
          <pc:docMk/>
          <pc:sldMk cId="3392955268" sldId="262"/>
        </pc:sldMkLst>
        <pc:spChg chg="mod">
          <ac:chgData name="Maria Näf" userId="ee5e263c-707c-4f89-9b79-be0e3a577632" providerId="ADAL" clId="{A9390DB8-028D-4EA2-99C8-FCCDBBD9B93B}" dt="2024-06-10T14:45:45.090" v="2129" actId="20577"/>
          <ac:spMkLst>
            <pc:docMk/>
            <pc:sldMk cId="3392955268" sldId="262"/>
            <ac:spMk id="2" creationId="{43E5A7B0-3F49-3838-DC5A-0F33ECA35804}"/>
          </ac:spMkLst>
        </pc:spChg>
        <pc:spChg chg="mod">
          <ac:chgData name="Maria Näf" userId="ee5e263c-707c-4f89-9b79-be0e3a577632" providerId="ADAL" clId="{A9390DB8-028D-4EA2-99C8-FCCDBBD9B93B}" dt="2024-06-08T19:47:48.885" v="857" actId="20577"/>
          <ac:spMkLst>
            <pc:docMk/>
            <pc:sldMk cId="3392955268" sldId="262"/>
            <ac:spMk id="3" creationId="{EAD4E330-D29A-EEB6-50FA-9E9704947A4F}"/>
          </ac:spMkLst>
        </pc:spChg>
      </pc:sldChg>
      <pc:sldChg chg="addSp delSp modSp new mod">
        <pc:chgData name="Maria Näf" userId="ee5e263c-707c-4f89-9b79-be0e3a577632" providerId="ADAL" clId="{A9390DB8-028D-4EA2-99C8-FCCDBBD9B93B}" dt="2024-06-16T20:31:23.357" v="2718" actId="20577"/>
        <pc:sldMkLst>
          <pc:docMk/>
          <pc:sldMk cId="971501583" sldId="263"/>
        </pc:sldMkLst>
        <pc:spChg chg="mod">
          <ac:chgData name="Maria Näf" userId="ee5e263c-707c-4f89-9b79-be0e3a577632" providerId="ADAL" clId="{A9390DB8-028D-4EA2-99C8-FCCDBBD9B93B}" dt="2024-06-08T19:29:34.466" v="612" actId="20577"/>
          <ac:spMkLst>
            <pc:docMk/>
            <pc:sldMk cId="971501583" sldId="263"/>
            <ac:spMk id="2" creationId="{5B3EA045-54B8-CEF7-169A-8C265AA68C95}"/>
          </ac:spMkLst>
        </pc:spChg>
        <pc:spChg chg="add del mod">
          <ac:chgData name="Maria Näf" userId="ee5e263c-707c-4f89-9b79-be0e3a577632" providerId="ADAL" clId="{A9390DB8-028D-4EA2-99C8-FCCDBBD9B93B}" dt="2024-06-16T20:31:23.357" v="2718" actId="20577"/>
          <ac:spMkLst>
            <pc:docMk/>
            <pc:sldMk cId="971501583" sldId="263"/>
            <ac:spMk id="3" creationId="{F6D19452-02E7-10B8-9550-A9E38CCB5B45}"/>
          </ac:spMkLst>
        </pc:spChg>
        <pc:picChg chg="add del mod">
          <ac:chgData name="Maria Näf" userId="ee5e263c-707c-4f89-9b79-be0e3a577632" providerId="ADAL" clId="{A9390DB8-028D-4EA2-99C8-FCCDBBD9B93B}" dt="2024-06-08T19:30:01.819" v="629" actId="931"/>
          <ac:picMkLst>
            <pc:docMk/>
            <pc:sldMk cId="971501583" sldId="263"/>
            <ac:picMk id="5" creationId="{B3FA14BE-D109-84A4-7C81-AC687FF6DE4A}"/>
          </ac:picMkLst>
        </pc:picChg>
        <pc:picChg chg="add mod">
          <ac:chgData name="Maria Näf" userId="ee5e263c-707c-4f89-9b79-be0e3a577632" providerId="ADAL" clId="{A9390DB8-028D-4EA2-99C8-FCCDBBD9B93B}" dt="2024-06-08T19:30:33.865" v="636" actId="1076"/>
          <ac:picMkLst>
            <pc:docMk/>
            <pc:sldMk cId="971501583" sldId="263"/>
            <ac:picMk id="6" creationId="{27DB1F1E-7301-7C11-246B-EBC8DE9DD982}"/>
          </ac:picMkLst>
        </pc:picChg>
        <pc:picChg chg="add del mod">
          <ac:chgData name="Maria Näf" userId="ee5e263c-707c-4f89-9b79-be0e3a577632" providerId="ADAL" clId="{A9390DB8-028D-4EA2-99C8-FCCDBBD9B93B}" dt="2024-06-08T19:38:27.939" v="804" actId="21"/>
          <ac:picMkLst>
            <pc:docMk/>
            <pc:sldMk cId="971501583" sldId="263"/>
            <ac:picMk id="4098" creationId="{B7661E68-56AD-5906-9646-7C46DB801C90}"/>
          </ac:picMkLst>
        </pc:picChg>
      </pc:sldChg>
      <pc:sldChg chg="addSp delSp modSp new mod">
        <pc:chgData name="Maria Näf" userId="ee5e263c-707c-4f89-9b79-be0e3a577632" providerId="ADAL" clId="{A9390DB8-028D-4EA2-99C8-FCCDBBD9B93B}" dt="2024-06-16T20:32:21.809" v="2729" actId="1076"/>
        <pc:sldMkLst>
          <pc:docMk/>
          <pc:sldMk cId="2155405828" sldId="264"/>
        </pc:sldMkLst>
        <pc:spChg chg="mod">
          <ac:chgData name="Maria Näf" userId="ee5e263c-707c-4f89-9b79-be0e3a577632" providerId="ADAL" clId="{A9390DB8-028D-4EA2-99C8-FCCDBBD9B93B}" dt="2024-06-08T19:29:39.617" v="627" actId="20577"/>
          <ac:spMkLst>
            <pc:docMk/>
            <pc:sldMk cId="2155405828" sldId="264"/>
            <ac:spMk id="2" creationId="{55970096-BDAD-EFD3-77B1-00842C1DC13F}"/>
          </ac:spMkLst>
        </pc:spChg>
        <pc:spChg chg="del mod">
          <ac:chgData name="Maria Näf" userId="ee5e263c-707c-4f89-9b79-be0e3a577632" providerId="ADAL" clId="{A9390DB8-028D-4EA2-99C8-FCCDBBD9B93B}" dt="2024-06-10T14:46:56.655" v="2131" actId="22"/>
          <ac:spMkLst>
            <pc:docMk/>
            <pc:sldMk cId="2155405828" sldId="264"/>
            <ac:spMk id="3" creationId="{5E140D85-927B-F0EF-B6E2-EDCC39BF1AEE}"/>
          </ac:spMkLst>
        </pc:spChg>
        <pc:spChg chg="add del mod">
          <ac:chgData name="Maria Näf" userId="ee5e263c-707c-4f89-9b79-be0e3a577632" providerId="ADAL" clId="{A9390DB8-028D-4EA2-99C8-FCCDBBD9B93B}" dt="2024-06-16T20:32:03.571" v="2725" actId="478"/>
          <ac:spMkLst>
            <pc:docMk/>
            <pc:sldMk cId="2155405828" sldId="264"/>
            <ac:spMk id="4" creationId="{85680227-025A-382B-66BE-FF74AF2EAB34}"/>
          </ac:spMkLst>
        </pc:spChg>
        <pc:picChg chg="add del mod ord">
          <ac:chgData name="Maria Näf" userId="ee5e263c-707c-4f89-9b79-be0e3a577632" providerId="ADAL" clId="{A9390DB8-028D-4EA2-99C8-FCCDBBD9B93B}" dt="2024-06-16T20:31:45.820" v="2721" actId="478"/>
          <ac:picMkLst>
            <pc:docMk/>
            <pc:sldMk cId="2155405828" sldId="264"/>
            <ac:picMk id="5" creationId="{C37504C9-7D4A-3E42-D0DD-6174CD29E6D4}"/>
          </ac:picMkLst>
        </pc:picChg>
        <pc:picChg chg="add mod">
          <ac:chgData name="Maria Näf" userId="ee5e263c-707c-4f89-9b79-be0e3a577632" providerId="ADAL" clId="{A9390DB8-028D-4EA2-99C8-FCCDBBD9B93B}" dt="2024-06-16T20:32:21.809" v="2729" actId="1076"/>
          <ac:picMkLst>
            <pc:docMk/>
            <pc:sldMk cId="2155405828" sldId="264"/>
            <ac:picMk id="7" creationId="{DD157705-7542-2212-FE19-065821D79347}"/>
          </ac:picMkLst>
        </pc:picChg>
      </pc:sldChg>
      <pc:sldChg chg="addSp delSp modSp new del">
        <pc:chgData name="Maria Näf" userId="ee5e263c-707c-4f89-9b79-be0e3a577632" providerId="ADAL" clId="{A9390DB8-028D-4EA2-99C8-FCCDBBD9B93B}" dt="2024-06-09T12:36:27.233" v="1146" actId="47"/>
        <pc:sldMkLst>
          <pc:docMk/>
          <pc:sldMk cId="3154301053" sldId="265"/>
        </pc:sldMkLst>
        <pc:spChg chg="del">
          <ac:chgData name="Maria Näf" userId="ee5e263c-707c-4f89-9b79-be0e3a577632" providerId="ADAL" clId="{A9390DB8-028D-4EA2-99C8-FCCDBBD9B93B}" dt="2024-06-08T21:25:06.302" v="858"/>
          <ac:spMkLst>
            <pc:docMk/>
            <pc:sldMk cId="3154301053" sldId="265"/>
            <ac:spMk id="3" creationId="{B210CBF5-D58E-A23A-A89D-1D7902CD32A8}"/>
          </ac:spMkLst>
        </pc:spChg>
        <pc:picChg chg="add mod">
          <ac:chgData name="Maria Näf" userId="ee5e263c-707c-4f89-9b79-be0e3a577632" providerId="ADAL" clId="{A9390DB8-028D-4EA2-99C8-FCCDBBD9B93B}" dt="2024-06-08T21:25:06.302" v="858"/>
          <ac:picMkLst>
            <pc:docMk/>
            <pc:sldMk cId="3154301053" sldId="265"/>
            <ac:picMk id="5" creationId="{EEE8CABA-DD52-19C5-4BB4-07C1B4297EC2}"/>
          </ac:picMkLst>
        </pc:picChg>
      </pc:sldChg>
      <pc:sldChg chg="addSp modSp new del">
        <pc:chgData name="Maria Näf" userId="ee5e263c-707c-4f89-9b79-be0e3a577632" providerId="ADAL" clId="{A9390DB8-028D-4EA2-99C8-FCCDBBD9B93B}" dt="2024-06-09T12:36:35.052" v="1150" actId="47"/>
        <pc:sldMkLst>
          <pc:docMk/>
          <pc:sldMk cId="3296105945" sldId="266"/>
        </pc:sldMkLst>
        <pc:picChg chg="add mod">
          <ac:chgData name="Maria Näf" userId="ee5e263c-707c-4f89-9b79-be0e3a577632" providerId="ADAL" clId="{A9390DB8-028D-4EA2-99C8-FCCDBBD9B93B}" dt="2024-06-09T12:23:11.965" v="1094" actId="1076"/>
          <ac:picMkLst>
            <pc:docMk/>
            <pc:sldMk cId="3296105945" sldId="266"/>
            <ac:picMk id="16386" creationId="{13A1C44E-102F-6F3A-33FC-4C5AF5680A06}"/>
          </ac:picMkLst>
        </pc:picChg>
      </pc:sldChg>
      <pc:sldChg chg="addSp delSp modSp add mod ord">
        <pc:chgData name="Maria Näf" userId="ee5e263c-707c-4f89-9b79-be0e3a577632" providerId="ADAL" clId="{A9390DB8-028D-4EA2-99C8-FCCDBBD9B93B}" dt="2024-06-08T19:33:00.398" v="681" actId="1076"/>
        <pc:sldMkLst>
          <pc:docMk/>
          <pc:sldMk cId="376774671" sldId="267"/>
        </pc:sldMkLst>
        <pc:spChg chg="mod">
          <ac:chgData name="Maria Näf" userId="ee5e263c-707c-4f89-9b79-be0e3a577632" providerId="ADAL" clId="{A9390DB8-028D-4EA2-99C8-FCCDBBD9B93B}" dt="2024-06-08T19:33:00.398" v="681" actId="1076"/>
          <ac:spMkLst>
            <pc:docMk/>
            <pc:sldMk cId="376774671" sldId="267"/>
            <ac:spMk id="2" creationId="{00000000-0000-0000-0000-000000000000}"/>
          </ac:spMkLst>
        </pc:spChg>
        <pc:spChg chg="del">
          <ac:chgData name="Maria Näf" userId="ee5e263c-707c-4f89-9b79-be0e3a577632" providerId="ADAL" clId="{A9390DB8-028D-4EA2-99C8-FCCDBBD9B93B}" dt="2024-06-08T19:31:58.229" v="671" actId="478"/>
          <ac:spMkLst>
            <pc:docMk/>
            <pc:sldMk cId="376774671" sldId="267"/>
            <ac:spMk id="3" creationId="{00000000-0000-0000-0000-000000000000}"/>
          </ac:spMkLst>
        </pc:spChg>
        <pc:spChg chg="add del mod">
          <ac:chgData name="Maria Näf" userId="ee5e263c-707c-4f89-9b79-be0e3a577632" providerId="ADAL" clId="{A9390DB8-028D-4EA2-99C8-FCCDBBD9B93B}" dt="2024-06-08T19:32:08.398" v="673" actId="478"/>
          <ac:spMkLst>
            <pc:docMk/>
            <pc:sldMk cId="376774671" sldId="267"/>
            <ac:spMk id="5" creationId="{0EE16910-11E3-B046-E890-6C8341EB935D}"/>
          </ac:spMkLst>
        </pc:spChg>
        <pc:picChg chg="mod">
          <ac:chgData name="Maria Näf" userId="ee5e263c-707c-4f89-9b79-be0e3a577632" providerId="ADAL" clId="{A9390DB8-028D-4EA2-99C8-FCCDBBD9B93B}" dt="2024-06-08T19:32:47.165" v="680" actId="1076"/>
          <ac:picMkLst>
            <pc:docMk/>
            <pc:sldMk cId="376774671" sldId="267"/>
            <ac:picMk id="1028" creationId="{00F497D4-3388-66C4-BC14-5DA7E3C36659}"/>
          </ac:picMkLst>
        </pc:picChg>
      </pc:sldChg>
      <pc:sldChg chg="modSp add mod ord">
        <pc:chgData name="Maria Näf" userId="ee5e263c-707c-4f89-9b79-be0e3a577632" providerId="ADAL" clId="{A9390DB8-028D-4EA2-99C8-FCCDBBD9B93B}" dt="2024-06-08T19:33:20.073" v="685"/>
        <pc:sldMkLst>
          <pc:docMk/>
          <pc:sldMk cId="2581213816" sldId="268"/>
        </pc:sldMkLst>
        <pc:spChg chg="mod">
          <ac:chgData name="Maria Näf" userId="ee5e263c-707c-4f89-9b79-be0e3a577632" providerId="ADAL" clId="{A9390DB8-028D-4EA2-99C8-FCCDBBD9B93B}" dt="2024-06-08T19:33:20.073" v="685"/>
          <ac:spMkLst>
            <pc:docMk/>
            <pc:sldMk cId="2581213816" sldId="268"/>
            <ac:spMk id="2" creationId="{00000000-0000-0000-0000-000000000000}"/>
          </ac:spMkLst>
        </pc:spChg>
      </pc:sldChg>
      <pc:sldChg chg="modSp add mod ord">
        <pc:chgData name="Maria Näf" userId="ee5e263c-707c-4f89-9b79-be0e3a577632" providerId="ADAL" clId="{A9390DB8-028D-4EA2-99C8-FCCDBBD9B93B}" dt="2024-06-10T14:57:45.231" v="2547" actId="20577"/>
        <pc:sldMkLst>
          <pc:docMk/>
          <pc:sldMk cId="1299452701" sldId="269"/>
        </pc:sldMkLst>
        <pc:spChg chg="mod">
          <ac:chgData name="Maria Näf" userId="ee5e263c-707c-4f89-9b79-be0e3a577632" providerId="ADAL" clId="{A9390DB8-028D-4EA2-99C8-FCCDBBD9B93B}" dt="2024-06-10T14:57:45.231" v="2547" actId="20577"/>
          <ac:spMkLst>
            <pc:docMk/>
            <pc:sldMk cId="1299452701" sldId="269"/>
            <ac:spMk id="2" creationId="{00000000-0000-0000-0000-000000000000}"/>
          </ac:spMkLst>
        </pc:spChg>
        <pc:picChg chg="mod">
          <ac:chgData name="Maria Näf" userId="ee5e263c-707c-4f89-9b79-be0e3a577632" providerId="ADAL" clId="{A9390DB8-028D-4EA2-99C8-FCCDBBD9B93B}" dt="2024-06-10T14:57:31.732" v="2520" actId="1076"/>
          <ac:picMkLst>
            <pc:docMk/>
            <pc:sldMk cId="1299452701" sldId="269"/>
            <ac:picMk id="1028" creationId="{00F497D4-3388-66C4-BC14-5DA7E3C36659}"/>
          </ac:picMkLst>
        </pc:picChg>
      </pc:sldChg>
      <pc:sldChg chg="add del">
        <pc:chgData name="Maria Näf" userId="ee5e263c-707c-4f89-9b79-be0e3a577632" providerId="ADAL" clId="{A9390DB8-028D-4EA2-99C8-FCCDBBD9B93B}" dt="2024-06-08T19:34:37.038" v="696" actId="47"/>
        <pc:sldMkLst>
          <pc:docMk/>
          <pc:sldMk cId="2362274023" sldId="270"/>
        </pc:sldMkLst>
      </pc:sldChg>
      <pc:sldChg chg="add">
        <pc:chgData name="Maria Näf" userId="ee5e263c-707c-4f89-9b79-be0e3a577632" providerId="ADAL" clId="{A9390DB8-028D-4EA2-99C8-FCCDBBD9B93B}" dt="2024-06-08T19:34:33.421" v="693"/>
        <pc:sldMkLst>
          <pc:docMk/>
          <pc:sldMk cId="3265025231" sldId="271"/>
        </pc:sldMkLst>
      </pc:sldChg>
      <pc:sldChg chg="modSp add mod">
        <pc:chgData name="Maria Näf" userId="ee5e263c-707c-4f89-9b79-be0e3a577632" providerId="ADAL" clId="{A9390DB8-028D-4EA2-99C8-FCCDBBD9B93B}" dt="2024-06-08T19:47:38.655" v="856" actId="1076"/>
        <pc:sldMkLst>
          <pc:docMk/>
          <pc:sldMk cId="2958847170" sldId="272"/>
        </pc:sldMkLst>
        <pc:spChg chg="mod">
          <ac:chgData name="Maria Näf" userId="ee5e263c-707c-4f89-9b79-be0e3a577632" providerId="ADAL" clId="{A9390DB8-028D-4EA2-99C8-FCCDBBD9B93B}" dt="2024-06-08T19:47:38.655" v="856" actId="1076"/>
          <ac:spMkLst>
            <pc:docMk/>
            <pc:sldMk cId="2958847170" sldId="272"/>
            <ac:spMk id="2" creationId="{00000000-0000-0000-0000-000000000000}"/>
          </ac:spMkLst>
        </pc:spChg>
      </pc:sldChg>
      <pc:sldChg chg="addSp delSp modSp add mod ord delCm modCm">
        <pc:chgData name="Maria Näf" userId="ee5e263c-707c-4f89-9b79-be0e3a577632" providerId="ADAL" clId="{A9390DB8-028D-4EA2-99C8-FCCDBBD9B93B}" dt="2024-06-16T21:02:22.994" v="3895"/>
        <pc:sldMkLst>
          <pc:docMk/>
          <pc:sldMk cId="2156764625" sldId="273"/>
        </pc:sldMkLst>
        <pc:spChg chg="mod">
          <ac:chgData name="Maria Näf" userId="ee5e263c-707c-4f89-9b79-be0e3a577632" providerId="ADAL" clId="{A9390DB8-028D-4EA2-99C8-FCCDBBD9B93B}" dt="2024-06-16T20:38:10.744" v="3170" actId="20577"/>
          <ac:spMkLst>
            <pc:docMk/>
            <pc:sldMk cId="2156764625" sldId="273"/>
            <ac:spMk id="2" creationId="{33E9FB03-DECD-2B23-8F6D-92603BCDA0E2}"/>
          </ac:spMkLst>
        </pc:spChg>
        <pc:spChg chg="add del mod">
          <ac:chgData name="Maria Näf" userId="ee5e263c-707c-4f89-9b79-be0e3a577632" providerId="ADAL" clId="{A9390DB8-028D-4EA2-99C8-FCCDBBD9B93B}" dt="2024-06-16T20:37:53.760" v="3087"/>
          <ac:spMkLst>
            <pc:docMk/>
            <pc:sldMk cId="2156764625" sldId="273"/>
            <ac:spMk id="3" creationId="{2FB9897B-BDE1-C214-8FDE-D0F5BEA281BB}"/>
          </ac:spMkLst>
        </pc:spChg>
        <pc:spChg chg="del">
          <ac:chgData name="Maria Näf" userId="ee5e263c-707c-4f89-9b79-be0e3a577632" providerId="ADAL" clId="{A9390DB8-028D-4EA2-99C8-FCCDBBD9B93B}" dt="2024-06-10T14:55:57.910" v="2486"/>
          <ac:spMkLst>
            <pc:docMk/>
            <pc:sldMk cId="2156764625" sldId="273"/>
            <ac:spMk id="3" creationId="{A17CFBE2-8111-1C52-BA5F-1B1A8138D4D0}"/>
          </ac:spMkLst>
        </pc:spChg>
        <pc:spChg chg="add del mod">
          <ac:chgData name="Maria Näf" userId="ee5e263c-707c-4f89-9b79-be0e3a577632" providerId="ADAL" clId="{A9390DB8-028D-4EA2-99C8-FCCDBBD9B93B}" dt="2024-06-16T20:38:25.433" v="3173"/>
          <ac:spMkLst>
            <pc:docMk/>
            <pc:sldMk cId="2156764625" sldId="273"/>
            <ac:spMk id="4" creationId="{DF13E8C0-7D76-194B-DD68-B0645AA05A63}"/>
          </ac:spMkLst>
        </pc:spChg>
        <pc:picChg chg="add del mod">
          <ac:chgData name="Maria Näf" userId="ee5e263c-707c-4f89-9b79-be0e3a577632" providerId="ADAL" clId="{A9390DB8-028D-4EA2-99C8-FCCDBBD9B93B}" dt="2024-06-09T12:33:18.641" v="1102"/>
          <ac:picMkLst>
            <pc:docMk/>
            <pc:sldMk cId="2156764625" sldId="273"/>
            <ac:picMk id="4" creationId="{F4BDF751-36B6-0DA9-A9F5-569206B2810C}"/>
          </ac:picMkLst>
        </pc:picChg>
        <pc:picChg chg="add del mod">
          <ac:chgData name="Maria Näf" userId="ee5e263c-707c-4f89-9b79-be0e3a577632" providerId="ADAL" clId="{A9390DB8-028D-4EA2-99C8-FCCDBBD9B93B}" dt="2024-06-16T20:37:52.122" v="3085" actId="478"/>
          <ac:picMkLst>
            <pc:docMk/>
            <pc:sldMk cId="2156764625" sldId="273"/>
            <ac:picMk id="5" creationId="{F3731634-5818-673C-4756-7F9F17AAE35B}"/>
          </ac:picMkLst>
        </pc:picChg>
        <pc:picChg chg="add mod">
          <ac:chgData name="Maria Näf" userId="ee5e263c-707c-4f89-9b79-be0e3a577632" providerId="ADAL" clId="{A9390DB8-028D-4EA2-99C8-FCCDBBD9B93B}" dt="2024-06-16T20:38:25.433" v="3173"/>
          <ac:picMkLst>
            <pc:docMk/>
            <pc:sldMk cId="2156764625" sldId="273"/>
            <ac:picMk id="6" creationId="{19BD84FF-9BEE-8C3C-BAC5-816666A71D8C}"/>
          </ac:picMkLst>
        </pc:picChg>
        <pc:picChg chg="add del mod">
          <ac:chgData name="Maria Näf" userId="ee5e263c-707c-4f89-9b79-be0e3a577632" providerId="ADAL" clId="{A9390DB8-028D-4EA2-99C8-FCCDBBD9B93B}" dt="2024-06-16T20:38:24.630" v="3172" actId="21"/>
          <ac:picMkLst>
            <pc:docMk/>
            <pc:sldMk cId="2156764625" sldId="273"/>
            <ac:picMk id="4098" creationId="{2FF0D5BE-E6BE-5989-F3C6-1FBCD41AAC19}"/>
          </ac:picMkLst>
        </pc:picChg>
        <pc:picChg chg="add del mod">
          <ac:chgData name="Maria Näf" userId="ee5e263c-707c-4f89-9b79-be0e3a577632" providerId="ADAL" clId="{A9390DB8-028D-4EA2-99C8-FCCDBBD9B93B}" dt="2024-06-10T14:56:00.055" v="2487" actId="478"/>
          <ac:picMkLst>
            <pc:docMk/>
            <pc:sldMk cId="2156764625" sldId="273"/>
            <ac:picMk id="19458" creationId="{55E2CF8E-1E15-9F9F-B6C3-5F70389EDE1D}"/>
          </ac:picMkLst>
        </pc:picChg>
        <pc:extLst>
          <p:ext xmlns:p="http://schemas.openxmlformats.org/presentationml/2006/main" uri="{D6D511B9-2390-475A-947B-AFAB55BFBCF1}">
            <pc226:cmChg xmlns:pc226="http://schemas.microsoft.com/office/powerpoint/2022/06/main/command" chg="del mod">
              <pc226:chgData name="Maria Näf" userId="ee5e263c-707c-4f89-9b79-be0e3a577632" providerId="ADAL" clId="{A9390DB8-028D-4EA2-99C8-FCCDBBD9B93B}" dt="2024-06-16T21:02:22.994" v="3895"/>
              <pc2:cmMkLst xmlns:pc2="http://schemas.microsoft.com/office/powerpoint/2019/9/main/command">
                <pc:docMk/>
                <pc:sldMk cId="2156764625" sldId="273"/>
                <pc2:cmMk id="{7AB18267-D359-45C3-A29C-0CF433465094}"/>
              </pc2:cmMkLst>
            </pc226:cmChg>
          </p:ext>
        </pc:extLst>
      </pc:sldChg>
      <pc:sldChg chg="addSp delSp modSp add del">
        <pc:chgData name="Maria Näf" userId="ee5e263c-707c-4f89-9b79-be0e3a577632" providerId="ADAL" clId="{A9390DB8-028D-4EA2-99C8-FCCDBBD9B93B}" dt="2024-06-09T12:36:26.179" v="1145" actId="47"/>
        <pc:sldMkLst>
          <pc:docMk/>
          <pc:sldMk cId="1759821725" sldId="274"/>
        </pc:sldMkLst>
        <pc:spChg chg="del">
          <ac:chgData name="Maria Näf" userId="ee5e263c-707c-4f89-9b79-be0e3a577632" providerId="ADAL" clId="{A9390DB8-028D-4EA2-99C8-FCCDBBD9B93B}" dt="2024-06-08T21:25:20.066" v="861"/>
          <ac:spMkLst>
            <pc:docMk/>
            <pc:sldMk cId="1759821725" sldId="274"/>
            <ac:spMk id="3" creationId="{A17CFBE2-8111-1C52-BA5F-1B1A8138D4D0}"/>
          </ac:spMkLst>
        </pc:spChg>
        <pc:picChg chg="add mod">
          <ac:chgData name="Maria Näf" userId="ee5e263c-707c-4f89-9b79-be0e3a577632" providerId="ADAL" clId="{A9390DB8-028D-4EA2-99C8-FCCDBBD9B93B}" dt="2024-06-08T21:25:20.066" v="861"/>
          <ac:picMkLst>
            <pc:docMk/>
            <pc:sldMk cId="1759821725" sldId="274"/>
            <ac:picMk id="5" creationId="{D9EF5D10-A920-881C-40AF-C706BE125539}"/>
          </ac:picMkLst>
        </pc:picChg>
      </pc:sldChg>
      <pc:sldChg chg="addSp delSp modSp add mod modNotesTx">
        <pc:chgData name="Maria Näf" userId="ee5e263c-707c-4f89-9b79-be0e3a577632" providerId="ADAL" clId="{A9390DB8-028D-4EA2-99C8-FCCDBBD9B93B}" dt="2024-06-16T21:03:09.605" v="3898" actId="6549"/>
        <pc:sldMkLst>
          <pc:docMk/>
          <pc:sldMk cId="2316988077" sldId="275"/>
        </pc:sldMkLst>
        <pc:spChg chg="mod">
          <ac:chgData name="Maria Näf" userId="ee5e263c-707c-4f89-9b79-be0e3a577632" providerId="ADAL" clId="{A9390DB8-028D-4EA2-99C8-FCCDBBD9B93B}" dt="2024-06-16T20:39:15.687" v="3244" actId="20577"/>
          <ac:spMkLst>
            <pc:docMk/>
            <pc:sldMk cId="2316988077" sldId="275"/>
            <ac:spMk id="2" creationId="{33E9FB03-DECD-2B23-8F6D-92603BCDA0E2}"/>
          </ac:spMkLst>
        </pc:spChg>
        <pc:spChg chg="add del mod">
          <ac:chgData name="Maria Näf" userId="ee5e263c-707c-4f89-9b79-be0e3a577632" providerId="ADAL" clId="{A9390DB8-028D-4EA2-99C8-FCCDBBD9B93B}" dt="2024-06-16T20:39:26.126" v="3247"/>
          <ac:spMkLst>
            <pc:docMk/>
            <pc:sldMk cId="2316988077" sldId="275"/>
            <ac:spMk id="3" creationId="{75FE2451-00CE-671E-AD44-A1372261B4DB}"/>
          </ac:spMkLst>
        </pc:spChg>
        <pc:spChg chg="del">
          <ac:chgData name="Maria Näf" userId="ee5e263c-707c-4f89-9b79-be0e3a577632" providerId="ADAL" clId="{A9390DB8-028D-4EA2-99C8-FCCDBBD9B93B}" dt="2024-06-10T14:56:06.030" v="2488"/>
          <ac:spMkLst>
            <pc:docMk/>
            <pc:sldMk cId="2316988077" sldId="275"/>
            <ac:spMk id="3" creationId="{A17CFBE2-8111-1C52-BA5F-1B1A8138D4D0}"/>
          </ac:spMkLst>
        </pc:spChg>
        <pc:picChg chg="add del mod">
          <ac:chgData name="Maria Näf" userId="ee5e263c-707c-4f89-9b79-be0e3a577632" providerId="ADAL" clId="{A9390DB8-028D-4EA2-99C8-FCCDBBD9B93B}" dt="2024-06-16T20:38:47.248" v="3174" actId="478"/>
          <ac:picMkLst>
            <pc:docMk/>
            <pc:sldMk cId="2316988077" sldId="275"/>
            <ac:picMk id="4" creationId="{38D75059-6EFA-4AAC-2906-A72DFC292B58}"/>
          </ac:picMkLst>
        </pc:picChg>
        <pc:picChg chg="add mod">
          <ac:chgData name="Maria Näf" userId="ee5e263c-707c-4f89-9b79-be0e3a577632" providerId="ADAL" clId="{A9390DB8-028D-4EA2-99C8-FCCDBBD9B93B}" dt="2024-06-16T20:39:26.126" v="3247"/>
          <ac:picMkLst>
            <pc:docMk/>
            <pc:sldMk cId="2316988077" sldId="275"/>
            <ac:picMk id="5" creationId="{3D86C269-67CA-8981-64E8-6BC892298367}"/>
          </ac:picMkLst>
        </pc:picChg>
        <pc:picChg chg="add del mod">
          <ac:chgData name="Maria Näf" userId="ee5e263c-707c-4f89-9b79-be0e3a577632" providerId="ADAL" clId="{A9390DB8-028D-4EA2-99C8-FCCDBBD9B93B}" dt="2024-06-16T20:39:25.290" v="3246" actId="21"/>
          <ac:picMkLst>
            <pc:docMk/>
            <pc:sldMk cId="2316988077" sldId="275"/>
            <ac:picMk id="5122" creationId="{C40976FF-80C9-25BD-5B5A-2D9727736DF9}"/>
          </ac:picMkLst>
        </pc:picChg>
        <pc:picChg chg="del">
          <ac:chgData name="Maria Näf" userId="ee5e263c-707c-4f89-9b79-be0e3a577632" providerId="ADAL" clId="{A9390DB8-028D-4EA2-99C8-FCCDBBD9B93B}" dt="2024-06-09T12:33:21.470" v="1104" actId="478"/>
          <ac:picMkLst>
            <pc:docMk/>
            <pc:sldMk cId="2316988077" sldId="275"/>
            <ac:picMk id="19458" creationId="{55E2CF8E-1E15-9F9F-B6C3-5F70389EDE1D}"/>
          </ac:picMkLst>
        </pc:picChg>
        <pc:picChg chg="add del mod">
          <ac:chgData name="Maria Näf" userId="ee5e263c-707c-4f89-9b79-be0e3a577632" providerId="ADAL" clId="{A9390DB8-028D-4EA2-99C8-FCCDBBD9B93B}" dt="2024-06-10T14:56:07.740" v="2489" actId="478"/>
          <ac:picMkLst>
            <pc:docMk/>
            <pc:sldMk cId="2316988077" sldId="275"/>
            <ac:picMk id="23554" creationId="{4BE9EC64-2ACF-08D4-6143-8E1EFAFD197A}"/>
          </ac:picMkLst>
        </pc:picChg>
      </pc:sldChg>
      <pc:sldChg chg="addSp delSp modSp add mod modNotesTx">
        <pc:chgData name="Maria Näf" userId="ee5e263c-707c-4f89-9b79-be0e3a577632" providerId="ADAL" clId="{A9390DB8-028D-4EA2-99C8-FCCDBBD9B93B}" dt="2024-06-16T21:03:13.385" v="3899" actId="6549"/>
        <pc:sldMkLst>
          <pc:docMk/>
          <pc:sldMk cId="3487789453" sldId="276"/>
        </pc:sldMkLst>
        <pc:spChg chg="mod">
          <ac:chgData name="Maria Näf" userId="ee5e263c-707c-4f89-9b79-be0e3a577632" providerId="ADAL" clId="{A9390DB8-028D-4EA2-99C8-FCCDBBD9B93B}" dt="2024-06-16T20:39:57.774" v="3334" actId="20577"/>
          <ac:spMkLst>
            <pc:docMk/>
            <pc:sldMk cId="3487789453" sldId="276"/>
            <ac:spMk id="2" creationId="{33E9FB03-DECD-2B23-8F6D-92603BCDA0E2}"/>
          </ac:spMkLst>
        </pc:spChg>
        <pc:spChg chg="add del mod">
          <ac:chgData name="Maria Näf" userId="ee5e263c-707c-4f89-9b79-be0e3a577632" providerId="ADAL" clId="{A9390DB8-028D-4EA2-99C8-FCCDBBD9B93B}" dt="2024-06-16T20:40:08.769" v="3337"/>
          <ac:spMkLst>
            <pc:docMk/>
            <pc:sldMk cId="3487789453" sldId="276"/>
            <ac:spMk id="3" creationId="{03B84902-0587-2905-0EAB-095EE22FC2E8}"/>
          </ac:spMkLst>
        </pc:spChg>
        <pc:spChg chg="del">
          <ac:chgData name="Maria Näf" userId="ee5e263c-707c-4f89-9b79-be0e3a577632" providerId="ADAL" clId="{A9390DB8-028D-4EA2-99C8-FCCDBBD9B93B}" dt="2024-06-09T19:58:48.122" v="1209"/>
          <ac:spMkLst>
            <pc:docMk/>
            <pc:sldMk cId="3487789453" sldId="276"/>
            <ac:spMk id="3" creationId="{A17CFBE2-8111-1C52-BA5F-1B1A8138D4D0}"/>
          </ac:spMkLst>
        </pc:spChg>
        <pc:picChg chg="add mod">
          <ac:chgData name="Maria Näf" userId="ee5e263c-707c-4f89-9b79-be0e3a577632" providerId="ADAL" clId="{A9390DB8-028D-4EA2-99C8-FCCDBBD9B93B}" dt="2024-06-16T20:40:08.769" v="3337"/>
          <ac:picMkLst>
            <pc:docMk/>
            <pc:sldMk cId="3487789453" sldId="276"/>
            <ac:picMk id="4" creationId="{F83A7721-EA1C-769B-3BB7-E31622982D10}"/>
          </ac:picMkLst>
        </pc:picChg>
        <pc:picChg chg="add del mod">
          <ac:chgData name="Maria Näf" userId="ee5e263c-707c-4f89-9b79-be0e3a577632" providerId="ADAL" clId="{A9390DB8-028D-4EA2-99C8-FCCDBBD9B93B}" dt="2024-06-16T20:40:08.160" v="3336" actId="21"/>
          <ac:picMkLst>
            <pc:docMk/>
            <pc:sldMk cId="3487789453" sldId="276"/>
            <ac:picMk id="6146" creationId="{B46F0767-215C-0D03-9280-BFD85F34DB26}"/>
          </ac:picMkLst>
        </pc:picChg>
        <pc:picChg chg="add del mod">
          <ac:chgData name="Maria Näf" userId="ee5e263c-707c-4f89-9b79-be0e3a577632" providerId="ADAL" clId="{A9390DB8-028D-4EA2-99C8-FCCDBBD9B93B}" dt="2024-06-09T19:58:47.136" v="1208" actId="478"/>
          <ac:picMkLst>
            <pc:docMk/>
            <pc:sldMk cId="3487789453" sldId="276"/>
            <ac:picMk id="22530" creationId="{77CB1093-ACB6-4EEF-F8CC-AEF5F65DB9A3}"/>
          </ac:picMkLst>
        </pc:picChg>
        <pc:picChg chg="add del mod">
          <ac:chgData name="Maria Näf" userId="ee5e263c-707c-4f89-9b79-be0e3a577632" providerId="ADAL" clId="{A9390DB8-028D-4EA2-99C8-FCCDBBD9B93B}" dt="2024-06-16T20:39:37.158" v="3248" actId="478"/>
          <ac:picMkLst>
            <pc:docMk/>
            <pc:sldMk cId="3487789453" sldId="276"/>
            <ac:picMk id="22532" creationId="{32A27D62-B527-5FB3-019C-BD1FE3616E70}"/>
          </ac:picMkLst>
        </pc:picChg>
      </pc:sldChg>
      <pc:sldChg chg="addSp delSp modSp add mod">
        <pc:chgData name="Maria Näf" userId="ee5e263c-707c-4f89-9b79-be0e3a577632" providerId="ADAL" clId="{A9390DB8-028D-4EA2-99C8-FCCDBBD9B93B}" dt="2024-06-16T20:41:31.736" v="3428"/>
        <pc:sldMkLst>
          <pc:docMk/>
          <pc:sldMk cId="692762282" sldId="277"/>
        </pc:sldMkLst>
        <pc:spChg chg="mod">
          <ac:chgData name="Maria Näf" userId="ee5e263c-707c-4f89-9b79-be0e3a577632" providerId="ADAL" clId="{A9390DB8-028D-4EA2-99C8-FCCDBBD9B93B}" dt="2024-06-16T20:41:24.171" v="3425" actId="20577"/>
          <ac:spMkLst>
            <pc:docMk/>
            <pc:sldMk cId="692762282" sldId="277"/>
            <ac:spMk id="2" creationId="{33E9FB03-DECD-2B23-8F6D-92603BCDA0E2}"/>
          </ac:spMkLst>
        </pc:spChg>
        <pc:spChg chg="del">
          <ac:chgData name="Maria Näf" userId="ee5e263c-707c-4f89-9b79-be0e3a577632" providerId="ADAL" clId="{A9390DB8-028D-4EA2-99C8-FCCDBBD9B93B}" dt="2024-06-09T19:58:59.101" v="1211"/>
          <ac:spMkLst>
            <pc:docMk/>
            <pc:sldMk cId="692762282" sldId="277"/>
            <ac:spMk id="3" creationId="{A17CFBE2-8111-1C52-BA5F-1B1A8138D4D0}"/>
          </ac:spMkLst>
        </pc:spChg>
        <pc:spChg chg="add del mod">
          <ac:chgData name="Maria Näf" userId="ee5e263c-707c-4f89-9b79-be0e3a577632" providerId="ADAL" clId="{A9390DB8-028D-4EA2-99C8-FCCDBBD9B93B}" dt="2024-06-16T20:41:31.736" v="3428"/>
          <ac:spMkLst>
            <pc:docMk/>
            <pc:sldMk cId="692762282" sldId="277"/>
            <ac:spMk id="3" creationId="{DB019FF8-C291-9C96-39CC-65D981061D3C}"/>
          </ac:spMkLst>
        </pc:spChg>
        <pc:picChg chg="add mod">
          <ac:chgData name="Maria Näf" userId="ee5e263c-707c-4f89-9b79-be0e3a577632" providerId="ADAL" clId="{A9390DB8-028D-4EA2-99C8-FCCDBBD9B93B}" dt="2024-06-16T20:41:31.736" v="3428"/>
          <ac:picMkLst>
            <pc:docMk/>
            <pc:sldMk cId="692762282" sldId="277"/>
            <ac:picMk id="4" creationId="{1908E062-E765-070F-CA99-BA5D3A9BD98E}"/>
          </ac:picMkLst>
        </pc:picChg>
        <pc:picChg chg="add del mod">
          <ac:chgData name="Maria Näf" userId="ee5e263c-707c-4f89-9b79-be0e3a577632" providerId="ADAL" clId="{A9390DB8-028D-4EA2-99C8-FCCDBBD9B93B}" dt="2024-06-16T20:41:31.170" v="3427" actId="21"/>
          <ac:picMkLst>
            <pc:docMk/>
            <pc:sldMk cId="692762282" sldId="277"/>
            <ac:picMk id="7170" creationId="{8A79D2EB-964C-AA2B-9334-F91789AAAE22}"/>
          </ac:picMkLst>
        </pc:picChg>
        <pc:picChg chg="add del mod">
          <ac:chgData name="Maria Näf" userId="ee5e263c-707c-4f89-9b79-be0e3a577632" providerId="ADAL" clId="{A9390DB8-028D-4EA2-99C8-FCCDBBD9B93B}" dt="2024-06-09T19:58:57.981" v="1210" actId="478"/>
          <ac:picMkLst>
            <pc:docMk/>
            <pc:sldMk cId="692762282" sldId="277"/>
            <ac:picMk id="21506" creationId="{BC152401-E18F-3E34-EB98-E0E4DA5A71CF}"/>
          </ac:picMkLst>
        </pc:picChg>
        <pc:picChg chg="add del mod">
          <ac:chgData name="Maria Näf" userId="ee5e263c-707c-4f89-9b79-be0e3a577632" providerId="ADAL" clId="{A9390DB8-028D-4EA2-99C8-FCCDBBD9B93B}" dt="2024-06-16T20:40:57.686" v="3338" actId="478"/>
          <ac:picMkLst>
            <pc:docMk/>
            <pc:sldMk cId="692762282" sldId="277"/>
            <ac:picMk id="21508" creationId="{D7E88638-1D63-1763-6B71-5E557144EDEC}"/>
          </ac:picMkLst>
        </pc:picChg>
      </pc:sldChg>
      <pc:sldChg chg="addSp delSp modSp add mod setBg">
        <pc:chgData name="Maria Näf" userId="ee5e263c-707c-4f89-9b79-be0e3a577632" providerId="ADAL" clId="{A9390DB8-028D-4EA2-99C8-FCCDBBD9B93B}" dt="2024-06-16T20:42:49.472" v="3476"/>
        <pc:sldMkLst>
          <pc:docMk/>
          <pc:sldMk cId="2006272977" sldId="278"/>
        </pc:sldMkLst>
        <pc:spChg chg="mod">
          <ac:chgData name="Maria Näf" userId="ee5e263c-707c-4f89-9b79-be0e3a577632" providerId="ADAL" clId="{A9390DB8-028D-4EA2-99C8-FCCDBBD9B93B}" dt="2024-06-16T20:42:21.567" v="3470" actId="20577"/>
          <ac:spMkLst>
            <pc:docMk/>
            <pc:sldMk cId="2006272977" sldId="278"/>
            <ac:spMk id="2" creationId="{33E9FB03-DECD-2B23-8F6D-92603BCDA0E2}"/>
          </ac:spMkLst>
        </pc:spChg>
        <pc:spChg chg="del mod ord">
          <ac:chgData name="Maria Näf" userId="ee5e263c-707c-4f89-9b79-be0e3a577632" providerId="ADAL" clId="{A9390DB8-028D-4EA2-99C8-FCCDBBD9B93B}" dt="2024-06-16T20:42:13.526" v="3450"/>
          <ac:spMkLst>
            <pc:docMk/>
            <pc:sldMk cId="2006272977" sldId="278"/>
            <ac:spMk id="3" creationId="{A17CFBE2-8111-1C52-BA5F-1B1A8138D4D0}"/>
          </ac:spMkLst>
        </pc:spChg>
        <pc:spChg chg="add del mod">
          <ac:chgData name="Maria Näf" userId="ee5e263c-707c-4f89-9b79-be0e3a577632" providerId="ADAL" clId="{A9390DB8-028D-4EA2-99C8-FCCDBBD9B93B}" dt="2024-06-16T20:42:49.472" v="3476"/>
          <ac:spMkLst>
            <pc:docMk/>
            <pc:sldMk cId="2006272977" sldId="278"/>
            <ac:spMk id="4" creationId="{2A8A7668-75A9-5296-BEA3-BDC11E6832C5}"/>
          </ac:spMkLst>
        </pc:spChg>
        <pc:spChg chg="add del">
          <ac:chgData name="Maria Näf" userId="ee5e263c-707c-4f89-9b79-be0e3a577632" providerId="ADAL" clId="{A9390DB8-028D-4EA2-99C8-FCCDBBD9B93B}" dt="2024-06-09T19:59:44.161" v="1217" actId="26606"/>
          <ac:spMkLst>
            <pc:docMk/>
            <pc:sldMk cId="2006272977" sldId="278"/>
            <ac:spMk id="20493" creationId="{04695F26-39DB-450E-B464-9C76CD233B36}"/>
          </ac:spMkLst>
        </pc:spChg>
        <pc:spChg chg="add del">
          <ac:chgData name="Maria Näf" userId="ee5e263c-707c-4f89-9b79-be0e3a577632" providerId="ADAL" clId="{A9390DB8-028D-4EA2-99C8-FCCDBBD9B93B}" dt="2024-06-09T19:59:44.161" v="1217" actId="26606"/>
          <ac:spMkLst>
            <pc:docMk/>
            <pc:sldMk cId="2006272977" sldId="278"/>
            <ac:spMk id="20495" creationId="{2F42E55F-A297-474F-AF2D-6D3A15822BCA}"/>
          </ac:spMkLst>
        </pc:spChg>
        <pc:spChg chg="add del">
          <ac:chgData name="Maria Näf" userId="ee5e263c-707c-4f89-9b79-be0e3a577632" providerId="ADAL" clId="{A9390DB8-028D-4EA2-99C8-FCCDBBD9B93B}" dt="2024-06-09T19:59:55.485" v="1219" actId="26606"/>
          <ac:spMkLst>
            <pc:docMk/>
            <pc:sldMk cId="2006272977" sldId="278"/>
            <ac:spMk id="20503" creationId="{CEF6118E-44FB-4509-B4D9-129052E4C6EE}"/>
          </ac:spMkLst>
        </pc:spChg>
        <pc:spChg chg="add del">
          <ac:chgData name="Maria Näf" userId="ee5e263c-707c-4f89-9b79-be0e3a577632" providerId="ADAL" clId="{A9390DB8-028D-4EA2-99C8-FCCDBBD9B93B}" dt="2024-06-09T19:59:56.293" v="1221" actId="26606"/>
          <ac:spMkLst>
            <pc:docMk/>
            <pc:sldMk cId="2006272977" sldId="278"/>
            <ac:spMk id="20505" creationId="{04695F26-39DB-450E-B464-9C76CD233B36}"/>
          </ac:spMkLst>
        </pc:spChg>
        <pc:spChg chg="add del">
          <ac:chgData name="Maria Näf" userId="ee5e263c-707c-4f89-9b79-be0e3a577632" providerId="ADAL" clId="{A9390DB8-028D-4EA2-99C8-FCCDBBD9B93B}" dt="2024-06-09T19:59:56.293" v="1221" actId="26606"/>
          <ac:spMkLst>
            <pc:docMk/>
            <pc:sldMk cId="2006272977" sldId="278"/>
            <ac:spMk id="20506" creationId="{2F42E55F-A297-474F-AF2D-6D3A15822BCA}"/>
          </ac:spMkLst>
        </pc:spChg>
        <pc:spChg chg="add del">
          <ac:chgData name="Maria Näf" userId="ee5e263c-707c-4f89-9b79-be0e3a577632" providerId="ADAL" clId="{A9390DB8-028D-4EA2-99C8-FCCDBBD9B93B}" dt="2024-06-09T20:00:00.626" v="1223" actId="26606"/>
          <ac:spMkLst>
            <pc:docMk/>
            <pc:sldMk cId="2006272977" sldId="278"/>
            <ac:spMk id="20509" creationId="{231BF440-39FA-4087-84CC-2EEC0BBDAF29}"/>
          </ac:spMkLst>
        </pc:spChg>
        <pc:spChg chg="add del">
          <ac:chgData name="Maria Näf" userId="ee5e263c-707c-4f89-9b79-be0e3a577632" providerId="ADAL" clId="{A9390DB8-028D-4EA2-99C8-FCCDBBD9B93B}" dt="2024-06-09T20:00:00.626" v="1223" actId="26606"/>
          <ac:spMkLst>
            <pc:docMk/>
            <pc:sldMk cId="2006272977" sldId="278"/>
            <ac:spMk id="20510" creationId="{F04E4CBA-303B-48BD-8451-C2701CB0EEBF}"/>
          </ac:spMkLst>
        </pc:spChg>
        <pc:spChg chg="add del">
          <ac:chgData name="Maria Näf" userId="ee5e263c-707c-4f89-9b79-be0e3a577632" providerId="ADAL" clId="{A9390DB8-028D-4EA2-99C8-FCCDBBD9B93B}" dt="2024-06-09T20:00:00.626" v="1223" actId="26606"/>
          <ac:spMkLst>
            <pc:docMk/>
            <pc:sldMk cId="2006272977" sldId="278"/>
            <ac:spMk id="20511" creationId="{F6CA58B3-AFCC-4A40-9882-50D5080879B0}"/>
          </ac:spMkLst>
        </pc:spChg>
        <pc:spChg chg="add del">
          <ac:chgData name="Maria Näf" userId="ee5e263c-707c-4f89-9b79-be0e3a577632" providerId="ADAL" clId="{A9390DB8-028D-4EA2-99C8-FCCDBBD9B93B}" dt="2024-06-09T20:00:00.626" v="1223" actId="26606"/>
          <ac:spMkLst>
            <pc:docMk/>
            <pc:sldMk cId="2006272977" sldId="278"/>
            <ac:spMk id="20512" creationId="{75C56826-D4E5-42ED-8529-079651CB3005}"/>
          </ac:spMkLst>
        </pc:spChg>
        <pc:spChg chg="add del">
          <ac:chgData name="Maria Näf" userId="ee5e263c-707c-4f89-9b79-be0e3a577632" providerId="ADAL" clId="{A9390DB8-028D-4EA2-99C8-FCCDBBD9B93B}" dt="2024-06-09T20:00:00.626" v="1223" actId="26606"/>
          <ac:spMkLst>
            <pc:docMk/>
            <pc:sldMk cId="2006272977" sldId="278"/>
            <ac:spMk id="20513" creationId="{82095FCE-EF05-4443-B97A-85DEE3A5CA17}"/>
          </ac:spMkLst>
        </pc:spChg>
        <pc:spChg chg="add del">
          <ac:chgData name="Maria Näf" userId="ee5e263c-707c-4f89-9b79-be0e3a577632" providerId="ADAL" clId="{A9390DB8-028D-4EA2-99C8-FCCDBBD9B93B}" dt="2024-06-09T20:00:00.626" v="1223" actId="26606"/>
          <ac:spMkLst>
            <pc:docMk/>
            <pc:sldMk cId="2006272977" sldId="278"/>
            <ac:spMk id="20514" creationId="{CA00AE6B-AA30-4CF8-BA6F-339B780AD76C}"/>
          </ac:spMkLst>
        </pc:spChg>
        <pc:grpChg chg="add del">
          <ac:chgData name="Maria Näf" userId="ee5e263c-707c-4f89-9b79-be0e3a577632" providerId="ADAL" clId="{A9390DB8-028D-4EA2-99C8-FCCDBBD9B93B}" dt="2024-06-09T19:59:44.161" v="1217" actId="26606"/>
          <ac:grpSpMkLst>
            <pc:docMk/>
            <pc:sldMk cId="2006272977" sldId="278"/>
            <ac:grpSpMk id="20497" creationId="{972070F7-E065-4D60-8938-9FB8CDB8ACB0}"/>
          </ac:grpSpMkLst>
        </pc:grpChg>
        <pc:grpChg chg="add del">
          <ac:chgData name="Maria Näf" userId="ee5e263c-707c-4f89-9b79-be0e3a577632" providerId="ADAL" clId="{A9390DB8-028D-4EA2-99C8-FCCDBBD9B93B}" dt="2024-06-09T19:59:56.293" v="1221" actId="26606"/>
          <ac:grpSpMkLst>
            <pc:docMk/>
            <pc:sldMk cId="2006272977" sldId="278"/>
            <ac:grpSpMk id="20507" creationId="{972070F7-E065-4D60-8938-9FB8CDB8ACB0}"/>
          </ac:grpSpMkLst>
        </pc:grpChg>
        <pc:picChg chg="add mod">
          <ac:chgData name="Maria Näf" userId="ee5e263c-707c-4f89-9b79-be0e3a577632" providerId="ADAL" clId="{A9390DB8-028D-4EA2-99C8-FCCDBBD9B93B}" dt="2024-06-16T20:42:49.472" v="3476"/>
          <ac:picMkLst>
            <pc:docMk/>
            <pc:sldMk cId="2006272977" sldId="278"/>
            <ac:picMk id="7" creationId="{FC79EACF-2D3B-769A-A27C-783F88054846}"/>
          </ac:picMkLst>
        </pc:picChg>
        <pc:picChg chg="add del mod">
          <ac:chgData name="Maria Näf" userId="ee5e263c-707c-4f89-9b79-be0e3a577632" providerId="ADAL" clId="{A9390DB8-028D-4EA2-99C8-FCCDBBD9B93B}" dt="2024-06-16T20:42:47.220" v="3475" actId="21"/>
          <ac:picMkLst>
            <pc:docMk/>
            <pc:sldMk cId="2006272977" sldId="278"/>
            <ac:picMk id="8194" creationId="{BDC99D84-76E0-951B-5EE4-48B3B617238B}"/>
          </ac:picMkLst>
        </pc:picChg>
        <pc:picChg chg="add del mod">
          <ac:chgData name="Maria Näf" userId="ee5e263c-707c-4f89-9b79-be0e3a577632" providerId="ADAL" clId="{A9390DB8-028D-4EA2-99C8-FCCDBBD9B93B}" dt="2024-06-09T19:59:12.900" v="1212" actId="478"/>
          <ac:picMkLst>
            <pc:docMk/>
            <pc:sldMk cId="2006272977" sldId="278"/>
            <ac:picMk id="20482" creationId="{D746A5D6-4668-BC63-9F7C-AECF904A29C4}"/>
          </ac:picMkLst>
        </pc:picChg>
        <pc:picChg chg="add del mod">
          <ac:chgData name="Maria Näf" userId="ee5e263c-707c-4f89-9b79-be0e3a577632" providerId="ADAL" clId="{A9390DB8-028D-4EA2-99C8-FCCDBBD9B93B}" dt="2024-06-09T19:59:14.572" v="1213" actId="478"/>
          <ac:picMkLst>
            <pc:docMk/>
            <pc:sldMk cId="2006272977" sldId="278"/>
            <ac:picMk id="20484" creationId="{9CD95198-B9C0-0398-5B76-80D33A40AD57}"/>
          </ac:picMkLst>
        </pc:picChg>
        <pc:picChg chg="add del mod ord">
          <ac:chgData name="Maria Näf" userId="ee5e263c-707c-4f89-9b79-be0e3a577632" providerId="ADAL" clId="{A9390DB8-028D-4EA2-99C8-FCCDBBD9B93B}" dt="2024-06-16T20:41:57.482" v="3432" actId="478"/>
          <ac:picMkLst>
            <pc:docMk/>
            <pc:sldMk cId="2006272977" sldId="278"/>
            <ac:picMk id="20486" creationId="{665E59C6-9653-9639-3B13-7A257329517E}"/>
          </ac:picMkLst>
        </pc:picChg>
        <pc:picChg chg="add del mod ord">
          <ac:chgData name="Maria Näf" userId="ee5e263c-707c-4f89-9b79-be0e3a577632" providerId="ADAL" clId="{A9390DB8-028D-4EA2-99C8-FCCDBBD9B93B}" dt="2024-06-16T20:41:58.971" v="3433" actId="478"/>
          <ac:picMkLst>
            <pc:docMk/>
            <pc:sldMk cId="2006272977" sldId="278"/>
            <ac:picMk id="20488" creationId="{D8738560-E0C4-0BD3-9F35-53EA30DCA5DF}"/>
          </ac:picMkLst>
        </pc:picChg>
        <pc:picChg chg="add del mod">
          <ac:chgData name="Maria Näf" userId="ee5e263c-707c-4f89-9b79-be0e3a577632" providerId="ADAL" clId="{A9390DB8-028D-4EA2-99C8-FCCDBBD9B93B}" dt="2024-06-09T20:00:14.579" v="1232" actId="478"/>
          <ac:picMkLst>
            <pc:docMk/>
            <pc:sldMk cId="2006272977" sldId="278"/>
            <ac:picMk id="20490" creationId="{AC66237C-7E05-F95F-B5EA-A1E4617B42B8}"/>
          </ac:picMkLst>
        </pc:picChg>
      </pc:sldChg>
      <pc:sldChg chg="addSp delSp modSp add mod ord">
        <pc:chgData name="Maria Näf" userId="ee5e263c-707c-4f89-9b79-be0e3a577632" providerId="ADAL" clId="{A9390DB8-028D-4EA2-99C8-FCCDBBD9B93B}" dt="2024-06-16T20:46:14.734" v="3564" actId="478"/>
        <pc:sldMkLst>
          <pc:docMk/>
          <pc:sldMk cId="3755024339" sldId="279"/>
        </pc:sldMkLst>
        <pc:spChg chg="mod">
          <ac:chgData name="Maria Näf" userId="ee5e263c-707c-4f89-9b79-be0e3a577632" providerId="ADAL" clId="{A9390DB8-028D-4EA2-99C8-FCCDBBD9B93B}" dt="2024-06-16T20:43:53.032" v="3500" actId="27636"/>
          <ac:spMkLst>
            <pc:docMk/>
            <pc:sldMk cId="3755024339" sldId="279"/>
            <ac:spMk id="2" creationId="{33E9FB03-DECD-2B23-8F6D-92603BCDA0E2}"/>
          </ac:spMkLst>
        </pc:spChg>
        <pc:spChg chg="add del mod">
          <ac:chgData name="Maria Näf" userId="ee5e263c-707c-4f89-9b79-be0e3a577632" providerId="ADAL" clId="{A9390DB8-028D-4EA2-99C8-FCCDBBD9B93B}" dt="2024-06-16T20:44:02.322" v="3503"/>
          <ac:spMkLst>
            <pc:docMk/>
            <pc:sldMk cId="3755024339" sldId="279"/>
            <ac:spMk id="3" creationId="{8B36720A-F2CE-0DA2-12E9-6F2D66608017}"/>
          </ac:spMkLst>
        </pc:spChg>
        <pc:spChg chg="del">
          <ac:chgData name="Maria Näf" userId="ee5e263c-707c-4f89-9b79-be0e3a577632" providerId="ADAL" clId="{A9390DB8-028D-4EA2-99C8-FCCDBBD9B93B}" dt="2024-06-09T20:00:38.504" v="1238"/>
          <ac:spMkLst>
            <pc:docMk/>
            <pc:sldMk cId="3755024339" sldId="279"/>
            <ac:spMk id="3" creationId="{A17CFBE2-8111-1C52-BA5F-1B1A8138D4D0}"/>
          </ac:spMkLst>
        </pc:spChg>
        <pc:spChg chg="add mod">
          <ac:chgData name="Maria Näf" userId="ee5e263c-707c-4f89-9b79-be0e3a577632" providerId="ADAL" clId="{A9390DB8-028D-4EA2-99C8-FCCDBBD9B93B}" dt="2024-06-16T20:44:50.432" v="3545" actId="1076"/>
          <ac:spMkLst>
            <pc:docMk/>
            <pc:sldMk cId="3755024339" sldId="279"/>
            <ac:spMk id="5" creationId="{0972B1BD-AE91-9181-A3D2-880727B0D13C}"/>
          </ac:spMkLst>
        </pc:spChg>
        <pc:spChg chg="add del mod">
          <ac:chgData name="Maria Näf" userId="ee5e263c-707c-4f89-9b79-be0e3a577632" providerId="ADAL" clId="{A9390DB8-028D-4EA2-99C8-FCCDBBD9B93B}" dt="2024-06-16T20:46:14.734" v="3564" actId="478"/>
          <ac:spMkLst>
            <pc:docMk/>
            <pc:sldMk cId="3755024339" sldId="279"/>
            <ac:spMk id="6" creationId="{344BE866-DED2-5C04-C5A6-F749802E8D68}"/>
          </ac:spMkLst>
        </pc:spChg>
        <pc:picChg chg="add mod">
          <ac:chgData name="Maria Näf" userId="ee5e263c-707c-4f89-9b79-be0e3a577632" providerId="ADAL" clId="{A9390DB8-028D-4EA2-99C8-FCCDBBD9B93B}" dt="2024-06-16T20:44:02.322" v="3503"/>
          <ac:picMkLst>
            <pc:docMk/>
            <pc:sldMk cId="3755024339" sldId="279"/>
            <ac:picMk id="4" creationId="{853E328C-41AD-8155-6A81-FD2B41095D69}"/>
          </ac:picMkLst>
        </pc:picChg>
        <pc:picChg chg="add del mod">
          <ac:chgData name="Maria Näf" userId="ee5e263c-707c-4f89-9b79-be0e3a577632" providerId="ADAL" clId="{A9390DB8-028D-4EA2-99C8-FCCDBBD9B93B}" dt="2024-06-16T20:44:01.588" v="3502" actId="21"/>
          <ac:picMkLst>
            <pc:docMk/>
            <pc:sldMk cId="3755024339" sldId="279"/>
            <ac:picMk id="10242" creationId="{F8E0BF19-98FD-5268-F1B4-BFF8CC14D15C}"/>
          </ac:picMkLst>
        </pc:picChg>
        <pc:picChg chg="del">
          <ac:chgData name="Maria Näf" userId="ee5e263c-707c-4f89-9b79-be0e3a577632" providerId="ADAL" clId="{A9390DB8-028D-4EA2-99C8-FCCDBBD9B93B}" dt="2024-06-09T12:34:29.136" v="1122" actId="478"/>
          <ac:picMkLst>
            <pc:docMk/>
            <pc:sldMk cId="3755024339" sldId="279"/>
            <ac:picMk id="20482" creationId="{D746A5D6-4668-BC63-9F7C-AECF904A29C4}"/>
          </ac:picMkLst>
        </pc:picChg>
        <pc:picChg chg="add del">
          <ac:chgData name="Maria Näf" userId="ee5e263c-707c-4f89-9b79-be0e3a577632" providerId="ADAL" clId="{A9390DB8-028D-4EA2-99C8-FCCDBBD9B93B}" dt="2024-06-09T20:00:37.587" v="1237" actId="478"/>
          <ac:picMkLst>
            <pc:docMk/>
            <pc:sldMk cId="3755024339" sldId="279"/>
            <ac:picMk id="27650" creationId="{68375877-E0F6-5E72-A75E-C4E6600F50A0}"/>
          </ac:picMkLst>
        </pc:picChg>
        <pc:picChg chg="add del mod">
          <ac:chgData name="Maria Näf" userId="ee5e263c-707c-4f89-9b79-be0e3a577632" providerId="ADAL" clId="{A9390DB8-028D-4EA2-99C8-FCCDBBD9B93B}" dt="2024-06-16T20:43:39.671" v="3496" actId="478"/>
          <ac:picMkLst>
            <pc:docMk/>
            <pc:sldMk cId="3755024339" sldId="279"/>
            <ac:picMk id="27652" creationId="{4EBD95C8-BD21-2246-0C10-98FBF34E20B3}"/>
          </ac:picMkLst>
        </pc:picChg>
      </pc:sldChg>
      <pc:sldChg chg="addSp delSp modSp add del">
        <pc:chgData name="Maria Näf" userId="ee5e263c-707c-4f89-9b79-be0e3a577632" providerId="ADAL" clId="{A9390DB8-028D-4EA2-99C8-FCCDBBD9B93B}" dt="2024-06-16T20:46:33.183" v="3565" actId="47"/>
        <pc:sldMkLst>
          <pc:docMk/>
          <pc:sldMk cId="617923108" sldId="280"/>
        </pc:sldMkLst>
        <pc:picChg chg="add del mod">
          <ac:chgData name="Maria Näf" userId="ee5e263c-707c-4f89-9b79-be0e3a577632" providerId="ADAL" clId="{A9390DB8-028D-4EA2-99C8-FCCDBBD9B93B}" dt="2024-06-09T20:01:05.414" v="1243" actId="478"/>
          <ac:picMkLst>
            <pc:docMk/>
            <pc:sldMk cId="617923108" sldId="280"/>
            <ac:picMk id="4" creationId="{71B6557F-36C9-A29B-0B6B-9B79BB97F8B8}"/>
          </ac:picMkLst>
        </pc:picChg>
        <pc:picChg chg="add del mod">
          <ac:chgData name="Maria Näf" userId="ee5e263c-707c-4f89-9b79-be0e3a577632" providerId="ADAL" clId="{A9390DB8-028D-4EA2-99C8-FCCDBBD9B93B}" dt="2024-06-09T20:00:56.539" v="1239" actId="478"/>
          <ac:picMkLst>
            <pc:docMk/>
            <pc:sldMk cId="617923108" sldId="280"/>
            <ac:picMk id="26626" creationId="{22DB820D-456D-EC3C-6B48-1AAA3FA5101A}"/>
          </ac:picMkLst>
        </pc:picChg>
        <pc:picChg chg="add mod">
          <ac:chgData name="Maria Näf" userId="ee5e263c-707c-4f89-9b79-be0e3a577632" providerId="ADAL" clId="{A9390DB8-028D-4EA2-99C8-FCCDBBD9B93B}" dt="2024-06-10T14:56:57.865" v="2500" actId="1076"/>
          <ac:picMkLst>
            <pc:docMk/>
            <pc:sldMk cId="617923108" sldId="280"/>
            <ac:picMk id="26628" creationId="{7AE7559B-D2F7-9A1B-8981-37BD95E43D33}"/>
          </ac:picMkLst>
        </pc:picChg>
        <pc:picChg chg="add mod">
          <ac:chgData name="Maria Näf" userId="ee5e263c-707c-4f89-9b79-be0e3a577632" providerId="ADAL" clId="{A9390DB8-028D-4EA2-99C8-FCCDBBD9B93B}" dt="2024-06-10T14:56:59.800" v="2501" actId="1076"/>
          <ac:picMkLst>
            <pc:docMk/>
            <pc:sldMk cId="617923108" sldId="280"/>
            <ac:picMk id="26630" creationId="{058EB1BF-B0E9-E010-DCE7-9E949511E00A}"/>
          </ac:picMkLst>
        </pc:picChg>
      </pc:sldChg>
      <pc:sldChg chg="addSp delSp add del">
        <pc:chgData name="Maria Näf" userId="ee5e263c-707c-4f89-9b79-be0e3a577632" providerId="ADAL" clId="{A9390DB8-028D-4EA2-99C8-FCCDBBD9B93B}" dt="2024-06-09T12:36:36.429" v="1151" actId="47"/>
        <pc:sldMkLst>
          <pc:docMk/>
          <pc:sldMk cId="1156938218" sldId="281"/>
        </pc:sldMkLst>
        <pc:picChg chg="add del">
          <ac:chgData name="Maria Näf" userId="ee5e263c-707c-4f89-9b79-be0e3a577632" providerId="ADAL" clId="{A9390DB8-028D-4EA2-99C8-FCCDBBD9B93B}" dt="2024-06-09T12:35:00.969" v="1129" actId="21"/>
          <ac:picMkLst>
            <pc:docMk/>
            <pc:sldMk cId="1156938218" sldId="281"/>
            <ac:picMk id="25602" creationId="{D156F156-9CE0-AA32-5A21-C29462D34A38}"/>
          </ac:picMkLst>
        </pc:picChg>
        <pc:picChg chg="add">
          <ac:chgData name="Maria Näf" userId="ee5e263c-707c-4f89-9b79-be0e3a577632" providerId="ADAL" clId="{A9390DB8-028D-4EA2-99C8-FCCDBBD9B93B}" dt="2024-06-09T12:36:24.259" v="1144"/>
          <ac:picMkLst>
            <pc:docMk/>
            <pc:sldMk cId="1156938218" sldId="281"/>
            <ac:picMk id="25604" creationId="{E1CFB22B-1955-13CD-F909-B157D251C829}"/>
          </ac:picMkLst>
        </pc:picChg>
      </pc:sldChg>
      <pc:sldChg chg="addSp delSp modSp add mod ord">
        <pc:chgData name="Maria Näf" userId="ee5e263c-707c-4f89-9b79-be0e3a577632" providerId="ADAL" clId="{A9390DB8-028D-4EA2-99C8-FCCDBBD9B93B}" dt="2024-06-16T20:53:08.251" v="3822" actId="27636"/>
        <pc:sldMkLst>
          <pc:docMk/>
          <pc:sldMk cId="756404768" sldId="282"/>
        </pc:sldMkLst>
        <pc:spChg chg="mod">
          <ac:chgData name="Maria Näf" userId="ee5e263c-707c-4f89-9b79-be0e3a577632" providerId="ADAL" clId="{A9390DB8-028D-4EA2-99C8-FCCDBBD9B93B}" dt="2024-06-16T20:53:08.251" v="3822" actId="27636"/>
          <ac:spMkLst>
            <pc:docMk/>
            <pc:sldMk cId="756404768" sldId="282"/>
            <ac:spMk id="2" creationId="{33E9FB03-DECD-2B23-8F6D-92603BCDA0E2}"/>
          </ac:spMkLst>
        </pc:spChg>
        <pc:spChg chg="del">
          <ac:chgData name="Maria Näf" userId="ee5e263c-707c-4f89-9b79-be0e3a577632" providerId="ADAL" clId="{A9390DB8-028D-4EA2-99C8-FCCDBBD9B93B}" dt="2024-06-09T20:01:25.753" v="1249"/>
          <ac:spMkLst>
            <pc:docMk/>
            <pc:sldMk cId="756404768" sldId="282"/>
            <ac:spMk id="3" creationId="{A17CFBE2-8111-1C52-BA5F-1B1A8138D4D0}"/>
          </ac:spMkLst>
        </pc:spChg>
        <pc:spChg chg="add del mod">
          <ac:chgData name="Maria Näf" userId="ee5e263c-707c-4f89-9b79-be0e3a577632" providerId="ADAL" clId="{A9390DB8-028D-4EA2-99C8-FCCDBBD9B93B}" dt="2024-06-16T20:47:44.907" v="3574"/>
          <ac:spMkLst>
            <pc:docMk/>
            <pc:sldMk cId="756404768" sldId="282"/>
            <ac:spMk id="3" creationId="{A8B57F01-9199-964B-46EF-D3FA596ECA56}"/>
          </ac:spMkLst>
        </pc:spChg>
        <pc:spChg chg="add del mod">
          <ac:chgData name="Maria Näf" userId="ee5e263c-707c-4f89-9b79-be0e3a577632" providerId="ADAL" clId="{A9390DB8-028D-4EA2-99C8-FCCDBBD9B93B}" dt="2024-06-16T20:49:00.984" v="3676"/>
          <ac:spMkLst>
            <pc:docMk/>
            <pc:sldMk cId="756404768" sldId="282"/>
            <ac:spMk id="4" creationId="{7C2429CA-13D5-FE8B-4D00-84542D5959E7}"/>
          </ac:spMkLst>
        </pc:spChg>
        <pc:spChg chg="add del mod">
          <ac:chgData name="Maria Näf" userId="ee5e263c-707c-4f89-9b79-be0e3a577632" providerId="ADAL" clId="{A9390DB8-028D-4EA2-99C8-FCCDBBD9B93B}" dt="2024-06-09T20:01:46.656" v="1253"/>
          <ac:spMkLst>
            <pc:docMk/>
            <pc:sldMk cId="756404768" sldId="282"/>
            <ac:spMk id="4" creationId="{DB248F50-896A-EC57-44A2-BBC2321E5C64}"/>
          </ac:spMkLst>
        </pc:spChg>
        <pc:picChg chg="add mod">
          <ac:chgData name="Maria Näf" userId="ee5e263c-707c-4f89-9b79-be0e3a577632" providerId="ADAL" clId="{A9390DB8-028D-4EA2-99C8-FCCDBBD9B93B}" dt="2024-06-16T20:49:00.984" v="3676"/>
          <ac:picMkLst>
            <pc:docMk/>
            <pc:sldMk cId="756404768" sldId="282"/>
            <ac:picMk id="5" creationId="{D9A49521-F07B-5221-D12B-0D20B655E7EC}"/>
          </ac:picMkLst>
        </pc:picChg>
        <pc:picChg chg="add del mod">
          <ac:chgData name="Maria Näf" userId="ee5e263c-707c-4f89-9b79-be0e3a577632" providerId="ADAL" clId="{A9390DB8-028D-4EA2-99C8-FCCDBBD9B93B}" dt="2024-06-16T20:49:00.137" v="3675" actId="21"/>
          <ac:picMkLst>
            <pc:docMk/>
            <pc:sldMk cId="756404768" sldId="282"/>
            <ac:picMk id="13314" creationId="{064980DC-81AC-9967-B30D-54592B48624D}"/>
          </ac:picMkLst>
        </pc:picChg>
        <pc:picChg chg="add del">
          <ac:chgData name="Maria Näf" userId="ee5e263c-707c-4f89-9b79-be0e3a577632" providerId="ADAL" clId="{A9390DB8-028D-4EA2-99C8-FCCDBBD9B93B}" dt="2024-06-09T20:01:21.535" v="1246" actId="478"/>
          <ac:picMkLst>
            <pc:docMk/>
            <pc:sldMk cId="756404768" sldId="282"/>
            <ac:picMk id="24578" creationId="{1A0B6D4D-4CE6-2BBB-8E1B-D5C9E8406C16}"/>
          </ac:picMkLst>
        </pc:picChg>
        <pc:picChg chg="add del">
          <ac:chgData name="Maria Näf" userId="ee5e263c-707c-4f89-9b79-be0e3a577632" providerId="ADAL" clId="{A9390DB8-028D-4EA2-99C8-FCCDBBD9B93B}" dt="2024-06-09T20:01:24.559" v="1248"/>
          <ac:picMkLst>
            <pc:docMk/>
            <pc:sldMk cId="756404768" sldId="282"/>
            <ac:picMk id="24580" creationId="{0C54992A-706C-4884-3E1B-3C2875FA84DE}"/>
          </ac:picMkLst>
        </pc:picChg>
        <pc:picChg chg="add del mod">
          <ac:chgData name="Maria Näf" userId="ee5e263c-707c-4f89-9b79-be0e3a577632" providerId="ADAL" clId="{A9390DB8-028D-4EA2-99C8-FCCDBBD9B93B}" dt="2024-06-09T20:01:43.811" v="1250" actId="478"/>
          <ac:picMkLst>
            <pc:docMk/>
            <pc:sldMk cId="756404768" sldId="282"/>
            <ac:picMk id="24582" creationId="{4AC567A8-2559-2152-AEB9-6B4A00B50411}"/>
          </ac:picMkLst>
        </pc:picChg>
        <pc:picChg chg="add del">
          <ac:chgData name="Maria Näf" userId="ee5e263c-707c-4f89-9b79-be0e3a577632" providerId="ADAL" clId="{A9390DB8-028D-4EA2-99C8-FCCDBBD9B93B}" dt="2024-06-09T20:01:45.300" v="1252"/>
          <ac:picMkLst>
            <pc:docMk/>
            <pc:sldMk cId="756404768" sldId="282"/>
            <ac:picMk id="24584" creationId="{621E7CC2-305C-108F-4B5A-3E87B7137E34}"/>
          </ac:picMkLst>
        </pc:picChg>
        <pc:picChg chg="add del mod">
          <ac:chgData name="Maria Näf" userId="ee5e263c-707c-4f89-9b79-be0e3a577632" providerId="ADAL" clId="{A9390DB8-028D-4EA2-99C8-FCCDBBD9B93B}" dt="2024-06-16T20:47:43.102" v="3573" actId="478"/>
          <ac:picMkLst>
            <pc:docMk/>
            <pc:sldMk cId="756404768" sldId="282"/>
            <ac:picMk id="24586" creationId="{B86B39B5-9574-C9C4-1832-B6051A745766}"/>
          </ac:picMkLst>
        </pc:picChg>
      </pc:sldChg>
      <pc:sldChg chg="addSp delSp modSp add mod ord">
        <pc:chgData name="Maria Näf" userId="ee5e263c-707c-4f89-9b79-be0e3a577632" providerId="ADAL" clId="{A9390DB8-028D-4EA2-99C8-FCCDBBD9B93B}" dt="2024-06-16T20:51:41.470" v="3774"/>
        <pc:sldMkLst>
          <pc:docMk/>
          <pc:sldMk cId="2824655022" sldId="283"/>
        </pc:sldMkLst>
        <pc:spChg chg="mod">
          <ac:chgData name="Maria Näf" userId="ee5e263c-707c-4f89-9b79-be0e3a577632" providerId="ADAL" clId="{A9390DB8-028D-4EA2-99C8-FCCDBBD9B93B}" dt="2024-06-16T20:51:32.675" v="3771" actId="207"/>
          <ac:spMkLst>
            <pc:docMk/>
            <pc:sldMk cId="2824655022" sldId="283"/>
            <ac:spMk id="2" creationId="{33E9FB03-DECD-2B23-8F6D-92603BCDA0E2}"/>
          </ac:spMkLst>
        </pc:spChg>
        <pc:spChg chg="add del mod">
          <ac:chgData name="Maria Näf" userId="ee5e263c-707c-4f89-9b79-be0e3a577632" providerId="ADAL" clId="{A9390DB8-028D-4EA2-99C8-FCCDBBD9B93B}" dt="2024-06-16T20:51:23.252" v="3756"/>
          <ac:spMkLst>
            <pc:docMk/>
            <pc:sldMk cId="2824655022" sldId="283"/>
            <ac:spMk id="3" creationId="{9C99BE96-3AA1-476D-D1C7-A93200A30EAC}"/>
          </ac:spMkLst>
        </pc:spChg>
        <pc:spChg chg="del">
          <ac:chgData name="Maria Näf" userId="ee5e263c-707c-4f89-9b79-be0e3a577632" providerId="ADAL" clId="{A9390DB8-028D-4EA2-99C8-FCCDBBD9B93B}" dt="2024-06-09T20:02:33.531" v="1265"/>
          <ac:spMkLst>
            <pc:docMk/>
            <pc:sldMk cId="2824655022" sldId="283"/>
            <ac:spMk id="3" creationId="{A17CFBE2-8111-1C52-BA5F-1B1A8138D4D0}"/>
          </ac:spMkLst>
        </pc:spChg>
        <pc:spChg chg="add del mod">
          <ac:chgData name="Maria Näf" userId="ee5e263c-707c-4f89-9b79-be0e3a577632" providerId="ADAL" clId="{A9390DB8-028D-4EA2-99C8-FCCDBBD9B93B}" dt="2024-06-16T20:51:41.470" v="3774"/>
          <ac:spMkLst>
            <pc:docMk/>
            <pc:sldMk cId="2824655022" sldId="283"/>
            <ac:spMk id="4" creationId="{F74FE0AD-0D2D-692F-25AF-A8CD263F4976}"/>
          </ac:spMkLst>
        </pc:spChg>
        <pc:picChg chg="add mod">
          <ac:chgData name="Maria Näf" userId="ee5e263c-707c-4f89-9b79-be0e3a577632" providerId="ADAL" clId="{A9390DB8-028D-4EA2-99C8-FCCDBBD9B93B}" dt="2024-06-16T20:51:41.470" v="3774"/>
          <ac:picMkLst>
            <pc:docMk/>
            <pc:sldMk cId="2824655022" sldId="283"/>
            <ac:picMk id="5" creationId="{3D9C375B-E592-3804-77AE-EC3945158720}"/>
          </ac:picMkLst>
        </pc:picChg>
        <pc:picChg chg="add del mod">
          <ac:chgData name="Maria Näf" userId="ee5e263c-707c-4f89-9b79-be0e3a577632" providerId="ADAL" clId="{A9390DB8-028D-4EA2-99C8-FCCDBBD9B93B}" dt="2024-06-16T20:51:40.933" v="3773" actId="21"/>
          <ac:picMkLst>
            <pc:docMk/>
            <pc:sldMk cId="2824655022" sldId="283"/>
            <ac:picMk id="18434" creationId="{C9B51C0E-B912-81C3-7C2D-6DACF28D2563}"/>
          </ac:picMkLst>
        </pc:picChg>
        <pc:picChg chg="add del">
          <ac:chgData name="Maria Näf" userId="ee5e263c-707c-4f89-9b79-be0e3a577632" providerId="ADAL" clId="{A9390DB8-028D-4EA2-99C8-FCCDBBD9B93B}" dt="2024-06-09T20:02:32.534" v="1264" actId="478"/>
          <ac:picMkLst>
            <pc:docMk/>
            <pc:sldMk cId="2824655022" sldId="283"/>
            <ac:picMk id="32770" creationId="{0DAD9C8F-7CAB-51AE-55E2-C3766A2F5FAC}"/>
          </ac:picMkLst>
        </pc:picChg>
        <pc:picChg chg="add del mod">
          <ac:chgData name="Maria Näf" userId="ee5e263c-707c-4f89-9b79-be0e3a577632" providerId="ADAL" clId="{A9390DB8-028D-4EA2-99C8-FCCDBBD9B93B}" dt="2024-06-16T20:51:22.455" v="3755" actId="478"/>
          <ac:picMkLst>
            <pc:docMk/>
            <pc:sldMk cId="2824655022" sldId="283"/>
            <ac:picMk id="32772" creationId="{EBAB749A-4B9A-751C-74D4-090002C47526}"/>
          </ac:picMkLst>
        </pc:picChg>
      </pc:sldChg>
      <pc:sldChg chg="addSp delSp modSp add mod">
        <pc:chgData name="Maria Näf" userId="ee5e263c-707c-4f89-9b79-be0e3a577632" providerId="ADAL" clId="{A9390DB8-028D-4EA2-99C8-FCCDBBD9B93B}" dt="2024-06-16T20:53:00.900" v="3818" actId="27636"/>
        <pc:sldMkLst>
          <pc:docMk/>
          <pc:sldMk cId="907711517" sldId="284"/>
        </pc:sldMkLst>
        <pc:spChg chg="mod">
          <ac:chgData name="Maria Näf" userId="ee5e263c-707c-4f89-9b79-be0e3a577632" providerId="ADAL" clId="{A9390DB8-028D-4EA2-99C8-FCCDBBD9B93B}" dt="2024-06-16T20:53:00.900" v="3818" actId="27636"/>
          <ac:spMkLst>
            <pc:docMk/>
            <pc:sldMk cId="907711517" sldId="284"/>
            <ac:spMk id="2" creationId="{33E9FB03-DECD-2B23-8F6D-92603BCDA0E2}"/>
          </ac:spMkLst>
        </pc:spChg>
        <pc:spChg chg="del">
          <ac:chgData name="Maria Näf" userId="ee5e263c-707c-4f89-9b79-be0e3a577632" providerId="ADAL" clId="{A9390DB8-028D-4EA2-99C8-FCCDBBD9B93B}" dt="2024-06-09T20:01:58.059" v="1257"/>
          <ac:spMkLst>
            <pc:docMk/>
            <pc:sldMk cId="907711517" sldId="284"/>
            <ac:spMk id="3" creationId="{A17CFBE2-8111-1C52-BA5F-1B1A8138D4D0}"/>
          </ac:spMkLst>
        </pc:spChg>
        <pc:spChg chg="add del mod">
          <ac:chgData name="Maria Näf" userId="ee5e263c-707c-4f89-9b79-be0e3a577632" providerId="ADAL" clId="{A9390DB8-028D-4EA2-99C8-FCCDBBD9B93B}" dt="2024-06-16T20:49:11.767" v="3678"/>
          <ac:spMkLst>
            <pc:docMk/>
            <pc:sldMk cId="907711517" sldId="284"/>
            <ac:spMk id="3" creationId="{C260F251-F78D-DF8F-1D51-0FAA5BFD32FF}"/>
          </ac:spMkLst>
        </pc:spChg>
        <pc:spChg chg="add del mod">
          <ac:chgData name="Maria Näf" userId="ee5e263c-707c-4f89-9b79-be0e3a577632" providerId="ADAL" clId="{A9390DB8-028D-4EA2-99C8-FCCDBBD9B93B}" dt="2024-06-16T20:49:22.993" v="3692"/>
          <ac:spMkLst>
            <pc:docMk/>
            <pc:sldMk cId="907711517" sldId="284"/>
            <ac:spMk id="4" creationId="{033F2A24-A880-5917-654B-82E5D2E538E1}"/>
          </ac:spMkLst>
        </pc:spChg>
        <pc:picChg chg="add mod">
          <ac:chgData name="Maria Näf" userId="ee5e263c-707c-4f89-9b79-be0e3a577632" providerId="ADAL" clId="{A9390DB8-028D-4EA2-99C8-FCCDBBD9B93B}" dt="2024-06-16T20:49:22.993" v="3692"/>
          <ac:picMkLst>
            <pc:docMk/>
            <pc:sldMk cId="907711517" sldId="284"/>
            <ac:picMk id="5" creationId="{AF1D5110-15C6-D936-0F65-0F84C61BE49F}"/>
          </ac:picMkLst>
        </pc:picChg>
        <pc:picChg chg="add del mod">
          <ac:chgData name="Maria Näf" userId="ee5e263c-707c-4f89-9b79-be0e3a577632" providerId="ADAL" clId="{A9390DB8-028D-4EA2-99C8-FCCDBBD9B93B}" dt="2024-06-16T20:49:22.369" v="3691" actId="21"/>
          <ac:picMkLst>
            <pc:docMk/>
            <pc:sldMk cId="907711517" sldId="284"/>
            <ac:picMk id="14338" creationId="{C208F091-217F-143B-1EF5-9B6A06DE72E1}"/>
          </ac:picMkLst>
        </pc:picChg>
        <pc:picChg chg="add del">
          <ac:chgData name="Maria Näf" userId="ee5e263c-707c-4f89-9b79-be0e3a577632" providerId="ADAL" clId="{A9390DB8-028D-4EA2-99C8-FCCDBBD9B93B}" dt="2024-06-09T20:01:53.370" v="1254" actId="478"/>
          <ac:picMkLst>
            <pc:docMk/>
            <pc:sldMk cId="907711517" sldId="284"/>
            <ac:picMk id="31746" creationId="{56EF7B32-2ACD-BE89-CB8E-A82F670EF24D}"/>
          </ac:picMkLst>
        </pc:picChg>
        <pc:picChg chg="add del">
          <ac:chgData name="Maria Näf" userId="ee5e263c-707c-4f89-9b79-be0e3a577632" providerId="ADAL" clId="{A9390DB8-028D-4EA2-99C8-FCCDBBD9B93B}" dt="2024-06-09T20:01:56.593" v="1256"/>
          <ac:picMkLst>
            <pc:docMk/>
            <pc:sldMk cId="907711517" sldId="284"/>
            <ac:picMk id="31748" creationId="{6D064D3C-853F-DEAD-4F3D-DE80EEA33179}"/>
          </ac:picMkLst>
        </pc:picChg>
        <pc:picChg chg="add del mod">
          <ac:chgData name="Maria Näf" userId="ee5e263c-707c-4f89-9b79-be0e3a577632" providerId="ADAL" clId="{A9390DB8-028D-4EA2-99C8-FCCDBBD9B93B}" dt="2024-06-16T20:49:10.860" v="3677" actId="478"/>
          <ac:picMkLst>
            <pc:docMk/>
            <pc:sldMk cId="907711517" sldId="284"/>
            <ac:picMk id="31750" creationId="{E861CF0C-74B4-CDE8-5BBF-2B0071D713CD}"/>
          </ac:picMkLst>
        </pc:picChg>
      </pc:sldChg>
      <pc:sldChg chg="add del">
        <pc:chgData name="Maria Näf" userId="ee5e263c-707c-4f89-9b79-be0e3a577632" providerId="ADAL" clId="{A9390DB8-028D-4EA2-99C8-FCCDBBD9B93B}" dt="2024-06-09T12:36:42.068" v="1157"/>
        <pc:sldMkLst>
          <pc:docMk/>
          <pc:sldMk cId="1666107608" sldId="284"/>
        </pc:sldMkLst>
      </pc:sldChg>
      <pc:sldChg chg="add del">
        <pc:chgData name="Maria Näf" userId="ee5e263c-707c-4f89-9b79-be0e3a577632" providerId="ADAL" clId="{A9390DB8-028D-4EA2-99C8-FCCDBBD9B93B}" dt="2024-06-09T12:36:41.904" v="1156"/>
        <pc:sldMkLst>
          <pc:docMk/>
          <pc:sldMk cId="2546985200" sldId="285"/>
        </pc:sldMkLst>
      </pc:sldChg>
      <pc:sldChg chg="addSp delSp modSp add mod">
        <pc:chgData name="Maria Näf" userId="ee5e263c-707c-4f89-9b79-be0e3a577632" providerId="ADAL" clId="{A9390DB8-028D-4EA2-99C8-FCCDBBD9B93B}" dt="2024-06-16T20:50:20.142" v="3718"/>
        <pc:sldMkLst>
          <pc:docMk/>
          <pc:sldMk cId="3382232128" sldId="285"/>
        </pc:sldMkLst>
        <pc:spChg chg="mod">
          <ac:chgData name="Maria Näf" userId="ee5e263c-707c-4f89-9b79-be0e3a577632" providerId="ADAL" clId="{A9390DB8-028D-4EA2-99C8-FCCDBBD9B93B}" dt="2024-06-16T20:50:12.633" v="3716" actId="255"/>
          <ac:spMkLst>
            <pc:docMk/>
            <pc:sldMk cId="3382232128" sldId="285"/>
            <ac:spMk id="2" creationId="{33E9FB03-DECD-2B23-8F6D-92603BCDA0E2}"/>
          </ac:spMkLst>
        </pc:spChg>
        <pc:spChg chg="add del mod">
          <ac:chgData name="Maria Näf" userId="ee5e263c-707c-4f89-9b79-be0e3a577632" providerId="ADAL" clId="{A9390DB8-028D-4EA2-99C8-FCCDBBD9B93B}" dt="2024-06-16T20:49:33.732" v="3694"/>
          <ac:spMkLst>
            <pc:docMk/>
            <pc:sldMk cId="3382232128" sldId="285"/>
            <ac:spMk id="3" creationId="{53CD2F41-10E3-A642-0AF5-15CEE64A014A}"/>
          </ac:spMkLst>
        </pc:spChg>
        <pc:spChg chg="del">
          <ac:chgData name="Maria Näf" userId="ee5e263c-707c-4f89-9b79-be0e3a577632" providerId="ADAL" clId="{A9390DB8-028D-4EA2-99C8-FCCDBBD9B93B}" dt="2024-06-09T20:02:05.856" v="1259"/>
          <ac:spMkLst>
            <pc:docMk/>
            <pc:sldMk cId="3382232128" sldId="285"/>
            <ac:spMk id="3" creationId="{A17CFBE2-8111-1C52-BA5F-1B1A8138D4D0}"/>
          </ac:spMkLst>
        </pc:spChg>
        <pc:spChg chg="add del mod">
          <ac:chgData name="Maria Näf" userId="ee5e263c-707c-4f89-9b79-be0e3a577632" providerId="ADAL" clId="{A9390DB8-028D-4EA2-99C8-FCCDBBD9B93B}" dt="2024-06-16T20:50:20.142" v="3718"/>
          <ac:spMkLst>
            <pc:docMk/>
            <pc:sldMk cId="3382232128" sldId="285"/>
            <ac:spMk id="4" creationId="{CEB3A82C-6198-A450-8BF4-2C28884DADA2}"/>
          </ac:spMkLst>
        </pc:spChg>
        <pc:picChg chg="add mod">
          <ac:chgData name="Maria Näf" userId="ee5e263c-707c-4f89-9b79-be0e3a577632" providerId="ADAL" clId="{A9390DB8-028D-4EA2-99C8-FCCDBBD9B93B}" dt="2024-06-16T20:50:20.142" v="3718"/>
          <ac:picMkLst>
            <pc:docMk/>
            <pc:sldMk cId="3382232128" sldId="285"/>
            <ac:picMk id="5" creationId="{CEFA05C7-AC6E-C96B-8F39-902906CF4626}"/>
          </ac:picMkLst>
        </pc:picChg>
        <pc:picChg chg="add del mod">
          <ac:chgData name="Maria Näf" userId="ee5e263c-707c-4f89-9b79-be0e3a577632" providerId="ADAL" clId="{A9390DB8-028D-4EA2-99C8-FCCDBBD9B93B}" dt="2024-06-16T20:50:19.502" v="3717" actId="21"/>
          <ac:picMkLst>
            <pc:docMk/>
            <pc:sldMk cId="3382232128" sldId="285"/>
            <ac:picMk id="15362" creationId="{C7F6EFDC-7665-B858-FE75-607B75408A35}"/>
          </ac:picMkLst>
        </pc:picChg>
        <pc:picChg chg="add del">
          <ac:chgData name="Maria Näf" userId="ee5e263c-707c-4f89-9b79-be0e3a577632" providerId="ADAL" clId="{A9390DB8-028D-4EA2-99C8-FCCDBBD9B93B}" dt="2024-06-09T20:02:04.766" v="1258" actId="478"/>
          <ac:picMkLst>
            <pc:docMk/>
            <pc:sldMk cId="3382232128" sldId="285"/>
            <ac:picMk id="30722" creationId="{09852D55-8158-78E1-3D99-BAA5BFDEAB24}"/>
          </ac:picMkLst>
        </pc:picChg>
        <pc:picChg chg="add del mod">
          <ac:chgData name="Maria Näf" userId="ee5e263c-707c-4f89-9b79-be0e3a577632" providerId="ADAL" clId="{A9390DB8-028D-4EA2-99C8-FCCDBBD9B93B}" dt="2024-06-16T20:49:32.766" v="3693" actId="478"/>
          <ac:picMkLst>
            <pc:docMk/>
            <pc:sldMk cId="3382232128" sldId="285"/>
            <ac:picMk id="30724" creationId="{569BECA1-0B2C-8DF2-C8F0-E5CB69656BA5}"/>
          </ac:picMkLst>
        </pc:picChg>
      </pc:sldChg>
      <pc:sldChg chg="addSp delSp modSp add mod">
        <pc:chgData name="Maria Näf" userId="ee5e263c-707c-4f89-9b79-be0e3a577632" providerId="ADAL" clId="{A9390DB8-028D-4EA2-99C8-FCCDBBD9B93B}" dt="2024-06-16T20:53:25.127" v="3825"/>
        <pc:sldMkLst>
          <pc:docMk/>
          <pc:sldMk cId="3458409280" sldId="286"/>
        </pc:sldMkLst>
        <pc:spChg chg="mod">
          <ac:chgData name="Maria Näf" userId="ee5e263c-707c-4f89-9b79-be0e3a577632" providerId="ADAL" clId="{A9390DB8-028D-4EA2-99C8-FCCDBBD9B93B}" dt="2024-06-16T20:50:50.365" v="3737" actId="27636"/>
          <ac:spMkLst>
            <pc:docMk/>
            <pc:sldMk cId="3458409280" sldId="286"/>
            <ac:spMk id="2" creationId="{33E9FB03-DECD-2B23-8F6D-92603BCDA0E2}"/>
          </ac:spMkLst>
        </pc:spChg>
        <pc:spChg chg="add del mod">
          <ac:chgData name="Maria Näf" userId="ee5e263c-707c-4f89-9b79-be0e3a577632" providerId="ADAL" clId="{A9390DB8-028D-4EA2-99C8-FCCDBBD9B93B}" dt="2024-06-16T20:50:38.324" v="3722"/>
          <ac:spMkLst>
            <pc:docMk/>
            <pc:sldMk cId="3458409280" sldId="286"/>
            <ac:spMk id="3" creationId="{1952464A-421A-E404-6A03-8B35642CA1E5}"/>
          </ac:spMkLst>
        </pc:spChg>
        <pc:spChg chg="del">
          <ac:chgData name="Maria Näf" userId="ee5e263c-707c-4f89-9b79-be0e3a577632" providerId="ADAL" clId="{A9390DB8-028D-4EA2-99C8-FCCDBBD9B93B}" dt="2024-06-09T20:02:17.679" v="1261"/>
          <ac:spMkLst>
            <pc:docMk/>
            <pc:sldMk cId="3458409280" sldId="286"/>
            <ac:spMk id="3" creationId="{A17CFBE2-8111-1C52-BA5F-1B1A8138D4D0}"/>
          </ac:spMkLst>
        </pc:spChg>
        <pc:spChg chg="add del mod">
          <ac:chgData name="Maria Näf" userId="ee5e263c-707c-4f89-9b79-be0e3a577632" providerId="ADAL" clId="{A9390DB8-028D-4EA2-99C8-FCCDBBD9B93B}" dt="2024-06-16T20:53:25.127" v="3825"/>
          <ac:spMkLst>
            <pc:docMk/>
            <pc:sldMk cId="3458409280" sldId="286"/>
            <ac:spMk id="4" creationId="{C280DB1B-2EA5-1CF6-8962-36F0491FF09E}"/>
          </ac:spMkLst>
        </pc:spChg>
        <pc:picChg chg="add mod">
          <ac:chgData name="Maria Näf" userId="ee5e263c-707c-4f89-9b79-be0e3a577632" providerId="ADAL" clId="{A9390DB8-028D-4EA2-99C8-FCCDBBD9B93B}" dt="2024-06-16T20:53:25.127" v="3825"/>
          <ac:picMkLst>
            <pc:docMk/>
            <pc:sldMk cId="3458409280" sldId="286"/>
            <ac:picMk id="5" creationId="{DD648B18-68A4-5A0A-576E-33C290C38E27}"/>
          </ac:picMkLst>
        </pc:picChg>
        <pc:picChg chg="add del">
          <ac:chgData name="Maria Näf" userId="ee5e263c-707c-4f89-9b79-be0e3a577632" providerId="ADAL" clId="{A9390DB8-028D-4EA2-99C8-FCCDBBD9B93B}" dt="2024-06-16T20:50:37.450" v="3721"/>
          <ac:picMkLst>
            <pc:docMk/>
            <pc:sldMk cId="3458409280" sldId="286"/>
            <ac:picMk id="16386" creationId="{DECEE7B4-ABD0-17F4-82F8-B86679209503}"/>
          </ac:picMkLst>
        </pc:picChg>
        <pc:picChg chg="add del mod">
          <ac:chgData name="Maria Näf" userId="ee5e263c-707c-4f89-9b79-be0e3a577632" providerId="ADAL" clId="{A9390DB8-028D-4EA2-99C8-FCCDBBD9B93B}" dt="2024-06-16T20:53:24.519" v="3824" actId="21"/>
          <ac:picMkLst>
            <pc:docMk/>
            <pc:sldMk cId="3458409280" sldId="286"/>
            <ac:picMk id="16388" creationId="{211B9011-9E14-4682-5F37-E96DC9EF2E0E}"/>
          </ac:picMkLst>
        </pc:picChg>
        <pc:picChg chg="add del">
          <ac:chgData name="Maria Näf" userId="ee5e263c-707c-4f89-9b79-be0e3a577632" providerId="ADAL" clId="{A9390DB8-028D-4EA2-99C8-FCCDBBD9B93B}" dt="2024-06-09T20:02:16.327" v="1260" actId="478"/>
          <ac:picMkLst>
            <pc:docMk/>
            <pc:sldMk cId="3458409280" sldId="286"/>
            <ac:picMk id="29698" creationId="{172F38D6-1D31-4874-3550-8C3BA1762FCE}"/>
          </ac:picMkLst>
        </pc:picChg>
        <pc:picChg chg="add del mod">
          <ac:chgData name="Maria Näf" userId="ee5e263c-707c-4f89-9b79-be0e3a577632" providerId="ADAL" clId="{A9390DB8-028D-4EA2-99C8-FCCDBBD9B93B}" dt="2024-06-16T20:50:36.103" v="3719" actId="478"/>
          <ac:picMkLst>
            <pc:docMk/>
            <pc:sldMk cId="3458409280" sldId="286"/>
            <ac:picMk id="29700" creationId="{612A6C4C-348A-BCC9-29E3-0D4275F4550B}"/>
          </ac:picMkLst>
        </pc:picChg>
      </pc:sldChg>
      <pc:sldChg chg="add del">
        <pc:chgData name="Maria Näf" userId="ee5e263c-707c-4f89-9b79-be0e3a577632" providerId="ADAL" clId="{A9390DB8-028D-4EA2-99C8-FCCDBBD9B93B}" dt="2024-06-09T12:36:41.777" v="1155"/>
        <pc:sldMkLst>
          <pc:docMk/>
          <pc:sldMk cId="4176279993" sldId="286"/>
        </pc:sldMkLst>
      </pc:sldChg>
      <pc:sldChg chg="addSp delSp modSp add mod">
        <pc:chgData name="Maria Näf" userId="ee5e263c-707c-4f89-9b79-be0e3a577632" providerId="ADAL" clId="{A9390DB8-028D-4EA2-99C8-FCCDBBD9B93B}" dt="2024-06-16T20:52:53.020" v="3816" actId="27636"/>
        <pc:sldMkLst>
          <pc:docMk/>
          <pc:sldMk cId="3810489980" sldId="287"/>
        </pc:sldMkLst>
        <pc:spChg chg="mod">
          <ac:chgData name="Maria Näf" userId="ee5e263c-707c-4f89-9b79-be0e3a577632" providerId="ADAL" clId="{A9390DB8-028D-4EA2-99C8-FCCDBBD9B93B}" dt="2024-06-16T20:52:53.020" v="3816" actId="27636"/>
          <ac:spMkLst>
            <pc:docMk/>
            <pc:sldMk cId="3810489980" sldId="287"/>
            <ac:spMk id="2" creationId="{33E9FB03-DECD-2B23-8F6D-92603BCDA0E2}"/>
          </ac:spMkLst>
        </pc:spChg>
        <pc:spChg chg="add del mod">
          <ac:chgData name="Maria Näf" userId="ee5e263c-707c-4f89-9b79-be0e3a577632" providerId="ADAL" clId="{A9390DB8-028D-4EA2-99C8-FCCDBBD9B93B}" dt="2024-06-16T20:51:02.894" v="3739"/>
          <ac:spMkLst>
            <pc:docMk/>
            <pc:sldMk cId="3810489980" sldId="287"/>
            <ac:spMk id="3" creationId="{95523917-F909-3263-5180-47EC97C18D8B}"/>
          </ac:spMkLst>
        </pc:spChg>
        <pc:spChg chg="del">
          <ac:chgData name="Maria Näf" userId="ee5e263c-707c-4f89-9b79-be0e3a577632" providerId="ADAL" clId="{A9390DB8-028D-4EA2-99C8-FCCDBBD9B93B}" dt="2024-06-09T20:02:26.225" v="1263"/>
          <ac:spMkLst>
            <pc:docMk/>
            <pc:sldMk cId="3810489980" sldId="287"/>
            <ac:spMk id="3" creationId="{A17CFBE2-8111-1C52-BA5F-1B1A8138D4D0}"/>
          </ac:spMkLst>
        </pc:spChg>
        <pc:spChg chg="add del mod">
          <ac:chgData name="Maria Näf" userId="ee5e263c-707c-4f89-9b79-be0e3a577632" providerId="ADAL" clId="{A9390DB8-028D-4EA2-99C8-FCCDBBD9B93B}" dt="2024-06-16T20:51:15.131" v="3754"/>
          <ac:spMkLst>
            <pc:docMk/>
            <pc:sldMk cId="3810489980" sldId="287"/>
            <ac:spMk id="4" creationId="{3A70B55F-FC73-F703-FC41-9B7C463F850B}"/>
          </ac:spMkLst>
        </pc:spChg>
        <pc:picChg chg="add mod">
          <ac:chgData name="Maria Näf" userId="ee5e263c-707c-4f89-9b79-be0e3a577632" providerId="ADAL" clId="{A9390DB8-028D-4EA2-99C8-FCCDBBD9B93B}" dt="2024-06-16T20:51:15.131" v="3754"/>
          <ac:picMkLst>
            <pc:docMk/>
            <pc:sldMk cId="3810489980" sldId="287"/>
            <ac:picMk id="5" creationId="{160C766D-080F-FF6C-DF8A-F632906C0E0C}"/>
          </ac:picMkLst>
        </pc:picChg>
        <pc:picChg chg="add del mod">
          <ac:chgData name="Maria Näf" userId="ee5e263c-707c-4f89-9b79-be0e3a577632" providerId="ADAL" clId="{A9390DB8-028D-4EA2-99C8-FCCDBBD9B93B}" dt="2024-06-16T20:51:14.413" v="3753" actId="21"/>
          <ac:picMkLst>
            <pc:docMk/>
            <pc:sldMk cId="3810489980" sldId="287"/>
            <ac:picMk id="17410" creationId="{FB409272-2310-9010-83A9-91A74F6CBBD9}"/>
          </ac:picMkLst>
        </pc:picChg>
        <pc:picChg chg="add del">
          <ac:chgData name="Maria Näf" userId="ee5e263c-707c-4f89-9b79-be0e3a577632" providerId="ADAL" clId="{A9390DB8-028D-4EA2-99C8-FCCDBBD9B93B}" dt="2024-06-09T20:02:25.244" v="1262" actId="478"/>
          <ac:picMkLst>
            <pc:docMk/>
            <pc:sldMk cId="3810489980" sldId="287"/>
            <ac:picMk id="28674" creationId="{9A490078-132C-49D5-70F1-7AA2B0C10A89}"/>
          </ac:picMkLst>
        </pc:picChg>
        <pc:picChg chg="add del mod">
          <ac:chgData name="Maria Näf" userId="ee5e263c-707c-4f89-9b79-be0e3a577632" providerId="ADAL" clId="{A9390DB8-028D-4EA2-99C8-FCCDBBD9B93B}" dt="2024-06-16T20:51:01.928" v="3738" actId="478"/>
          <ac:picMkLst>
            <pc:docMk/>
            <pc:sldMk cId="3810489980" sldId="287"/>
            <ac:picMk id="28676" creationId="{3023A483-69BD-9507-77C0-7BB110B126D7}"/>
          </ac:picMkLst>
        </pc:picChg>
      </pc:sldChg>
      <pc:sldChg chg="addSp delSp modSp add mod ord">
        <pc:chgData name="Maria Näf" userId="ee5e263c-707c-4f89-9b79-be0e3a577632" providerId="ADAL" clId="{A9390DB8-028D-4EA2-99C8-FCCDBBD9B93B}" dt="2024-06-16T20:52:43.426" v="3814"/>
        <pc:sldMkLst>
          <pc:docMk/>
          <pc:sldMk cId="855314463" sldId="288"/>
        </pc:sldMkLst>
        <pc:spChg chg="mod">
          <ac:chgData name="Maria Näf" userId="ee5e263c-707c-4f89-9b79-be0e3a577632" providerId="ADAL" clId="{A9390DB8-028D-4EA2-99C8-FCCDBBD9B93B}" dt="2024-06-16T20:52:34.890" v="3809" actId="255"/>
          <ac:spMkLst>
            <pc:docMk/>
            <pc:sldMk cId="855314463" sldId="288"/>
            <ac:spMk id="2" creationId="{33E9FB03-DECD-2B23-8F6D-92603BCDA0E2}"/>
          </ac:spMkLst>
        </pc:spChg>
        <pc:spChg chg="del">
          <ac:chgData name="Maria Näf" userId="ee5e263c-707c-4f89-9b79-be0e3a577632" providerId="ADAL" clId="{A9390DB8-028D-4EA2-99C8-FCCDBBD9B93B}" dt="2024-06-09T20:02:43.002" v="1267"/>
          <ac:spMkLst>
            <pc:docMk/>
            <pc:sldMk cId="855314463" sldId="288"/>
            <ac:spMk id="3" creationId="{A17CFBE2-8111-1C52-BA5F-1B1A8138D4D0}"/>
          </ac:spMkLst>
        </pc:spChg>
        <pc:spChg chg="add del mod">
          <ac:chgData name="Maria Näf" userId="ee5e263c-707c-4f89-9b79-be0e3a577632" providerId="ADAL" clId="{A9390DB8-028D-4EA2-99C8-FCCDBBD9B93B}" dt="2024-06-16T20:52:37.226" v="3811"/>
          <ac:spMkLst>
            <pc:docMk/>
            <pc:sldMk cId="855314463" sldId="288"/>
            <ac:spMk id="3" creationId="{D52F7715-CD18-E91C-D5BD-74228A118B9B}"/>
          </ac:spMkLst>
        </pc:spChg>
        <pc:spChg chg="add del mod">
          <ac:chgData name="Maria Näf" userId="ee5e263c-707c-4f89-9b79-be0e3a577632" providerId="ADAL" clId="{A9390DB8-028D-4EA2-99C8-FCCDBBD9B93B}" dt="2024-06-16T20:52:43.426" v="3814"/>
          <ac:spMkLst>
            <pc:docMk/>
            <pc:sldMk cId="855314463" sldId="288"/>
            <ac:spMk id="4" creationId="{1C429A70-C7B5-F33D-6BCE-5AEF593FCDD8}"/>
          </ac:spMkLst>
        </pc:spChg>
        <pc:spChg chg="add del mod">
          <ac:chgData name="Maria Näf" userId="ee5e263c-707c-4f89-9b79-be0e3a577632" providerId="ADAL" clId="{A9390DB8-028D-4EA2-99C8-FCCDBBD9B93B}" dt="2024-06-09T20:02:54.755" v="1269"/>
          <ac:spMkLst>
            <pc:docMk/>
            <pc:sldMk cId="855314463" sldId="288"/>
            <ac:spMk id="4" creationId="{F2E40972-9250-ADA0-2078-A1AE1575C0FF}"/>
          </ac:spMkLst>
        </pc:spChg>
        <pc:picChg chg="add mod">
          <ac:chgData name="Maria Näf" userId="ee5e263c-707c-4f89-9b79-be0e3a577632" providerId="ADAL" clId="{A9390DB8-028D-4EA2-99C8-FCCDBBD9B93B}" dt="2024-06-16T20:52:43.426" v="3814"/>
          <ac:picMkLst>
            <pc:docMk/>
            <pc:sldMk cId="855314463" sldId="288"/>
            <ac:picMk id="5" creationId="{D741E33B-CD99-059D-0409-6417FA836771}"/>
          </ac:picMkLst>
        </pc:picChg>
        <pc:picChg chg="add del mod">
          <ac:chgData name="Maria Näf" userId="ee5e263c-707c-4f89-9b79-be0e3a577632" providerId="ADAL" clId="{A9390DB8-028D-4EA2-99C8-FCCDBBD9B93B}" dt="2024-06-16T20:52:42.899" v="3813" actId="21"/>
          <ac:picMkLst>
            <pc:docMk/>
            <pc:sldMk cId="855314463" sldId="288"/>
            <ac:picMk id="20482" creationId="{50A5E90C-6A14-7961-E44B-945340D70516}"/>
          </ac:picMkLst>
        </pc:picChg>
        <pc:picChg chg="del">
          <ac:chgData name="Maria Näf" userId="ee5e263c-707c-4f89-9b79-be0e3a577632" providerId="ADAL" clId="{A9390DB8-028D-4EA2-99C8-FCCDBBD9B93B}" dt="2024-06-09T12:37:30.240" v="1169" actId="478"/>
          <ac:picMkLst>
            <pc:docMk/>
            <pc:sldMk cId="855314463" sldId="288"/>
            <ac:picMk id="32770" creationId="{0DAD9C8F-7CAB-51AE-55E2-C3766A2F5FAC}"/>
          </ac:picMkLst>
        </pc:picChg>
        <pc:picChg chg="add del">
          <ac:chgData name="Maria Näf" userId="ee5e263c-707c-4f89-9b79-be0e3a577632" providerId="ADAL" clId="{A9390DB8-028D-4EA2-99C8-FCCDBBD9B93B}" dt="2024-06-09T20:02:41.967" v="1266" actId="478"/>
          <ac:picMkLst>
            <pc:docMk/>
            <pc:sldMk cId="855314463" sldId="288"/>
            <ac:picMk id="33794" creationId="{927C7AD8-EBD5-98C8-7552-C1F315E262C3}"/>
          </ac:picMkLst>
        </pc:picChg>
        <pc:picChg chg="add del mod">
          <ac:chgData name="Maria Näf" userId="ee5e263c-707c-4f89-9b79-be0e3a577632" providerId="ADAL" clId="{A9390DB8-028D-4EA2-99C8-FCCDBBD9B93B}" dt="2024-06-09T20:02:53.201" v="1268" actId="478"/>
          <ac:picMkLst>
            <pc:docMk/>
            <pc:sldMk cId="855314463" sldId="288"/>
            <ac:picMk id="33796" creationId="{E84234F5-D13F-2321-B3D0-1410B0B22657}"/>
          </ac:picMkLst>
        </pc:picChg>
        <pc:picChg chg="add del mod">
          <ac:chgData name="Maria Näf" userId="ee5e263c-707c-4f89-9b79-be0e3a577632" providerId="ADAL" clId="{A9390DB8-028D-4EA2-99C8-FCCDBBD9B93B}" dt="2024-06-16T20:52:36.356" v="3810" actId="478"/>
          <ac:picMkLst>
            <pc:docMk/>
            <pc:sldMk cId="855314463" sldId="288"/>
            <ac:picMk id="33798" creationId="{109B7CCF-168D-D142-2C5E-138A5FE8F33D}"/>
          </ac:picMkLst>
        </pc:picChg>
      </pc:sldChg>
      <pc:sldChg chg="addSp delSp modSp new mod ord">
        <pc:chgData name="Maria Näf" userId="ee5e263c-707c-4f89-9b79-be0e3a577632" providerId="ADAL" clId="{A9390DB8-028D-4EA2-99C8-FCCDBBD9B93B}" dt="2024-06-16T20:52:14.307" v="3797" actId="1035"/>
        <pc:sldMkLst>
          <pc:docMk/>
          <pc:sldMk cId="1472814838" sldId="289"/>
        </pc:sldMkLst>
        <pc:spChg chg="mod">
          <ac:chgData name="Maria Näf" userId="ee5e263c-707c-4f89-9b79-be0e3a577632" providerId="ADAL" clId="{A9390DB8-028D-4EA2-99C8-FCCDBBD9B93B}" dt="2024-06-16T20:52:03.192" v="3793" actId="27636"/>
          <ac:spMkLst>
            <pc:docMk/>
            <pc:sldMk cId="1472814838" sldId="289"/>
            <ac:spMk id="2" creationId="{C0746C9B-58FB-9F78-2FA5-96832CC3C473}"/>
          </ac:spMkLst>
        </pc:spChg>
        <pc:spChg chg="del">
          <ac:chgData name="Maria Näf" userId="ee5e263c-707c-4f89-9b79-be0e3a577632" providerId="ADAL" clId="{A9390DB8-028D-4EA2-99C8-FCCDBBD9B93B}" dt="2024-06-10T09:02:04.976" v="2121"/>
          <ac:spMkLst>
            <pc:docMk/>
            <pc:sldMk cId="1472814838" sldId="289"/>
            <ac:spMk id="3" creationId="{0492FB4A-A01A-F040-9153-88923453CFF4}"/>
          </ac:spMkLst>
        </pc:spChg>
        <pc:spChg chg="add del mod">
          <ac:chgData name="Maria Näf" userId="ee5e263c-707c-4f89-9b79-be0e3a577632" providerId="ADAL" clId="{A9390DB8-028D-4EA2-99C8-FCCDBBD9B93B}" dt="2024-06-16T20:51:55.076" v="3778"/>
          <ac:spMkLst>
            <pc:docMk/>
            <pc:sldMk cId="1472814838" sldId="289"/>
            <ac:spMk id="3" creationId="{A9780C3F-CEC5-A6DF-AB08-2535B6EF1941}"/>
          </ac:spMkLst>
        </pc:spChg>
        <pc:spChg chg="add del mod">
          <ac:chgData name="Maria Näf" userId="ee5e263c-707c-4f89-9b79-be0e3a577632" providerId="ADAL" clId="{A9390DB8-028D-4EA2-99C8-FCCDBBD9B93B}" dt="2024-06-16T20:52:10.753" v="3796"/>
          <ac:spMkLst>
            <pc:docMk/>
            <pc:sldMk cId="1472814838" sldId="289"/>
            <ac:spMk id="4" creationId="{4DCF6415-C577-FD16-125E-B3672574CEB4}"/>
          </ac:spMkLst>
        </pc:spChg>
        <pc:picChg chg="add mod">
          <ac:chgData name="Maria Näf" userId="ee5e263c-707c-4f89-9b79-be0e3a577632" providerId="ADAL" clId="{A9390DB8-028D-4EA2-99C8-FCCDBBD9B93B}" dt="2024-06-16T20:52:14.307" v="3797" actId="1035"/>
          <ac:picMkLst>
            <pc:docMk/>
            <pc:sldMk cId="1472814838" sldId="289"/>
            <ac:picMk id="5" creationId="{8FCAF977-FCA0-AC82-04B6-7DC62E7EBC90}"/>
          </ac:picMkLst>
        </pc:picChg>
        <pc:picChg chg="add del mod">
          <ac:chgData name="Maria Näf" userId="ee5e263c-707c-4f89-9b79-be0e3a577632" providerId="ADAL" clId="{A9390DB8-028D-4EA2-99C8-FCCDBBD9B93B}" dt="2024-06-16T20:52:10.105" v="3795" actId="21"/>
          <ac:picMkLst>
            <pc:docMk/>
            <pc:sldMk cId="1472814838" sldId="289"/>
            <ac:picMk id="19458" creationId="{A51B3F04-41AB-4752-BE8E-55157816100F}"/>
          </ac:picMkLst>
        </pc:picChg>
        <pc:picChg chg="add del mod">
          <ac:chgData name="Maria Näf" userId="ee5e263c-707c-4f89-9b79-be0e3a577632" providerId="ADAL" clId="{A9390DB8-028D-4EA2-99C8-FCCDBBD9B93B}" dt="2024-06-16T20:51:54.158" v="3777" actId="478"/>
          <ac:picMkLst>
            <pc:docMk/>
            <pc:sldMk cId="1472814838" sldId="289"/>
            <ac:picMk id="35842" creationId="{917015AA-3AA1-D64C-FFF1-174ADDDDF373}"/>
          </ac:picMkLst>
        </pc:picChg>
      </pc:sldChg>
      <pc:sldChg chg="addSp delSp add del">
        <pc:chgData name="Maria Näf" userId="ee5e263c-707c-4f89-9b79-be0e3a577632" providerId="ADAL" clId="{A9390DB8-028D-4EA2-99C8-FCCDBBD9B93B}" dt="2024-06-10T09:01:08.950" v="2119" actId="47"/>
        <pc:sldMkLst>
          <pc:docMk/>
          <pc:sldMk cId="3251321015" sldId="289"/>
        </pc:sldMkLst>
        <pc:picChg chg="del">
          <ac:chgData name="Maria Näf" userId="ee5e263c-707c-4f89-9b79-be0e3a577632" providerId="ADAL" clId="{A9390DB8-028D-4EA2-99C8-FCCDBBD9B93B}" dt="2024-06-09T12:37:42.290" v="1172" actId="478"/>
          <ac:picMkLst>
            <pc:docMk/>
            <pc:sldMk cId="3251321015" sldId="289"/>
            <ac:picMk id="33794" creationId="{927C7AD8-EBD5-98C8-7552-C1F315E262C3}"/>
          </ac:picMkLst>
        </pc:picChg>
        <pc:picChg chg="add">
          <ac:chgData name="Maria Näf" userId="ee5e263c-707c-4f89-9b79-be0e3a577632" providerId="ADAL" clId="{A9390DB8-028D-4EA2-99C8-FCCDBBD9B93B}" dt="2024-06-09T12:37:44.942" v="1173"/>
          <ac:picMkLst>
            <pc:docMk/>
            <pc:sldMk cId="3251321015" sldId="289"/>
            <ac:picMk id="34818" creationId="{F89FE9CE-A871-D73A-152D-8709BD262835}"/>
          </ac:picMkLst>
        </pc:picChg>
      </pc:sldChg>
      <pc:sldChg chg="add">
        <pc:chgData name="Maria Näf" userId="ee5e263c-707c-4f89-9b79-be0e3a577632" providerId="ADAL" clId="{A9390DB8-028D-4EA2-99C8-FCCDBBD9B93B}" dt="2024-06-10T14:57:21.022" v="2502"/>
        <pc:sldMkLst>
          <pc:docMk/>
          <pc:sldMk cId="872069771" sldId="290"/>
        </pc:sldMkLst>
      </pc:sldChg>
      <pc:sldChg chg="modSp new mod">
        <pc:chgData name="Maria Näf" userId="ee5e263c-707c-4f89-9b79-be0e3a577632" providerId="ADAL" clId="{A9390DB8-028D-4EA2-99C8-FCCDBBD9B93B}" dt="2024-06-16T20:54:35.625" v="3831" actId="207"/>
        <pc:sldMkLst>
          <pc:docMk/>
          <pc:sldMk cId="1664366721" sldId="291"/>
        </pc:sldMkLst>
        <pc:spChg chg="mod">
          <ac:chgData name="Maria Näf" userId="ee5e263c-707c-4f89-9b79-be0e3a577632" providerId="ADAL" clId="{A9390DB8-028D-4EA2-99C8-FCCDBBD9B93B}" dt="2024-06-10T15:01:53.990" v="2672" actId="20577"/>
          <ac:spMkLst>
            <pc:docMk/>
            <pc:sldMk cId="1664366721" sldId="291"/>
            <ac:spMk id="2" creationId="{E8AB83AF-2A48-D6B2-0FA4-5D3E7238CDEC}"/>
          </ac:spMkLst>
        </pc:spChg>
        <pc:spChg chg="mod">
          <ac:chgData name="Maria Näf" userId="ee5e263c-707c-4f89-9b79-be0e3a577632" providerId="ADAL" clId="{A9390DB8-028D-4EA2-99C8-FCCDBBD9B93B}" dt="2024-06-16T20:54:35.625" v="3831" actId="207"/>
          <ac:spMkLst>
            <pc:docMk/>
            <pc:sldMk cId="1664366721" sldId="291"/>
            <ac:spMk id="3" creationId="{09C64DD2-08EF-464E-C4BC-5A207EAFED75}"/>
          </ac:spMkLst>
        </pc:spChg>
      </pc:sldChg>
      <pc:sldChg chg="modSp add mod">
        <pc:chgData name="Maria Näf" userId="ee5e263c-707c-4f89-9b79-be0e3a577632" providerId="ADAL" clId="{A9390DB8-028D-4EA2-99C8-FCCDBBD9B93B}" dt="2024-06-16T20:55:59.636" v="3852" actId="113"/>
        <pc:sldMkLst>
          <pc:docMk/>
          <pc:sldMk cId="3757067560" sldId="292"/>
        </pc:sldMkLst>
        <pc:spChg chg="mod">
          <ac:chgData name="Maria Näf" userId="ee5e263c-707c-4f89-9b79-be0e3a577632" providerId="ADAL" clId="{A9390DB8-028D-4EA2-99C8-FCCDBBD9B93B}" dt="2024-06-10T15:03:31.417" v="2700" actId="113"/>
          <ac:spMkLst>
            <pc:docMk/>
            <pc:sldMk cId="3757067560" sldId="292"/>
            <ac:spMk id="2" creationId="{E8AB83AF-2A48-D6B2-0FA4-5D3E7238CDEC}"/>
          </ac:spMkLst>
        </pc:spChg>
        <pc:spChg chg="mod">
          <ac:chgData name="Maria Näf" userId="ee5e263c-707c-4f89-9b79-be0e3a577632" providerId="ADAL" clId="{A9390DB8-028D-4EA2-99C8-FCCDBBD9B93B}" dt="2024-06-16T20:55:59.636" v="3852" actId="113"/>
          <ac:spMkLst>
            <pc:docMk/>
            <pc:sldMk cId="3757067560" sldId="292"/>
            <ac:spMk id="3" creationId="{09C64DD2-08EF-464E-C4BC-5A207EAFED75}"/>
          </ac:spMkLst>
        </pc:spChg>
      </pc:sldChg>
      <pc:sldChg chg="modSp add mod">
        <pc:chgData name="Maria Näf" userId="ee5e263c-707c-4f89-9b79-be0e3a577632" providerId="ADAL" clId="{A9390DB8-028D-4EA2-99C8-FCCDBBD9B93B}" dt="2024-06-16T20:56:35.136" v="3856" actId="113"/>
        <pc:sldMkLst>
          <pc:docMk/>
          <pc:sldMk cId="47771312" sldId="293"/>
        </pc:sldMkLst>
        <pc:spChg chg="mod">
          <ac:chgData name="Maria Näf" userId="ee5e263c-707c-4f89-9b79-be0e3a577632" providerId="ADAL" clId="{A9390DB8-028D-4EA2-99C8-FCCDBBD9B93B}" dt="2024-06-10T15:03:26.375" v="2699" actId="113"/>
          <ac:spMkLst>
            <pc:docMk/>
            <pc:sldMk cId="47771312" sldId="293"/>
            <ac:spMk id="2" creationId="{E8AB83AF-2A48-D6B2-0FA4-5D3E7238CDEC}"/>
          </ac:spMkLst>
        </pc:spChg>
        <pc:spChg chg="mod">
          <ac:chgData name="Maria Näf" userId="ee5e263c-707c-4f89-9b79-be0e3a577632" providerId="ADAL" clId="{A9390DB8-028D-4EA2-99C8-FCCDBBD9B93B}" dt="2024-06-16T20:56:35.136" v="3856" actId="113"/>
          <ac:spMkLst>
            <pc:docMk/>
            <pc:sldMk cId="47771312" sldId="293"/>
            <ac:spMk id="3" creationId="{09C64DD2-08EF-464E-C4BC-5A207EAFED75}"/>
          </ac:spMkLst>
        </pc:spChg>
      </pc:sldChg>
      <pc:sldChg chg="modSp add mod">
        <pc:chgData name="Maria Näf" userId="ee5e263c-707c-4f89-9b79-be0e3a577632" providerId="ADAL" clId="{A9390DB8-028D-4EA2-99C8-FCCDBBD9B93B}" dt="2024-06-16T20:57:52.195" v="3861" actId="113"/>
        <pc:sldMkLst>
          <pc:docMk/>
          <pc:sldMk cId="3779127802" sldId="294"/>
        </pc:sldMkLst>
        <pc:spChg chg="mod">
          <ac:chgData name="Maria Näf" userId="ee5e263c-707c-4f89-9b79-be0e3a577632" providerId="ADAL" clId="{A9390DB8-028D-4EA2-99C8-FCCDBBD9B93B}" dt="2024-06-10T15:03:22.646" v="2698" actId="113"/>
          <ac:spMkLst>
            <pc:docMk/>
            <pc:sldMk cId="3779127802" sldId="294"/>
            <ac:spMk id="2" creationId="{E8AB83AF-2A48-D6B2-0FA4-5D3E7238CDEC}"/>
          </ac:spMkLst>
        </pc:spChg>
        <pc:spChg chg="mod">
          <ac:chgData name="Maria Näf" userId="ee5e263c-707c-4f89-9b79-be0e3a577632" providerId="ADAL" clId="{A9390DB8-028D-4EA2-99C8-FCCDBBD9B93B}" dt="2024-06-16T20:57:52.195" v="3861" actId="113"/>
          <ac:spMkLst>
            <pc:docMk/>
            <pc:sldMk cId="3779127802" sldId="294"/>
            <ac:spMk id="3" creationId="{09C64DD2-08EF-464E-C4BC-5A207EAFED75}"/>
          </ac:spMkLst>
        </pc:spChg>
      </pc:sldChg>
      <pc:sldChg chg="modSp add mod">
        <pc:chgData name="Maria Näf" userId="ee5e263c-707c-4f89-9b79-be0e3a577632" providerId="ADAL" clId="{A9390DB8-028D-4EA2-99C8-FCCDBBD9B93B}" dt="2024-06-16T20:58:27.948" v="3868" actId="113"/>
        <pc:sldMkLst>
          <pc:docMk/>
          <pc:sldMk cId="390010564" sldId="295"/>
        </pc:sldMkLst>
        <pc:spChg chg="mod">
          <ac:chgData name="Maria Näf" userId="ee5e263c-707c-4f89-9b79-be0e3a577632" providerId="ADAL" clId="{A9390DB8-028D-4EA2-99C8-FCCDBBD9B93B}" dt="2024-06-10T15:03:19.589" v="2697" actId="113"/>
          <ac:spMkLst>
            <pc:docMk/>
            <pc:sldMk cId="390010564" sldId="295"/>
            <ac:spMk id="2" creationId="{E8AB83AF-2A48-D6B2-0FA4-5D3E7238CDEC}"/>
          </ac:spMkLst>
        </pc:spChg>
        <pc:spChg chg="mod">
          <ac:chgData name="Maria Näf" userId="ee5e263c-707c-4f89-9b79-be0e3a577632" providerId="ADAL" clId="{A9390DB8-028D-4EA2-99C8-FCCDBBD9B93B}" dt="2024-06-16T20:58:27.948" v="3868" actId="113"/>
          <ac:spMkLst>
            <pc:docMk/>
            <pc:sldMk cId="390010564" sldId="295"/>
            <ac:spMk id="3" creationId="{09C64DD2-08EF-464E-C4BC-5A207EAFED75}"/>
          </ac:spMkLst>
        </pc:spChg>
      </pc:sldChg>
      <pc:sldChg chg="modSp add mod">
        <pc:chgData name="Maria Näf" userId="ee5e263c-707c-4f89-9b79-be0e3a577632" providerId="ADAL" clId="{A9390DB8-028D-4EA2-99C8-FCCDBBD9B93B}" dt="2024-06-16T20:58:51.668" v="3872" actId="113"/>
        <pc:sldMkLst>
          <pc:docMk/>
          <pc:sldMk cId="537267834" sldId="296"/>
        </pc:sldMkLst>
        <pc:spChg chg="mod">
          <ac:chgData name="Maria Näf" userId="ee5e263c-707c-4f89-9b79-be0e3a577632" providerId="ADAL" clId="{A9390DB8-028D-4EA2-99C8-FCCDBBD9B93B}" dt="2024-06-10T15:03:15.555" v="2696" actId="113"/>
          <ac:spMkLst>
            <pc:docMk/>
            <pc:sldMk cId="537267834" sldId="296"/>
            <ac:spMk id="2" creationId="{E8AB83AF-2A48-D6B2-0FA4-5D3E7238CDEC}"/>
          </ac:spMkLst>
        </pc:spChg>
        <pc:spChg chg="mod">
          <ac:chgData name="Maria Näf" userId="ee5e263c-707c-4f89-9b79-be0e3a577632" providerId="ADAL" clId="{A9390DB8-028D-4EA2-99C8-FCCDBBD9B93B}" dt="2024-06-16T20:58:51.668" v="3872" actId="113"/>
          <ac:spMkLst>
            <pc:docMk/>
            <pc:sldMk cId="537267834" sldId="296"/>
            <ac:spMk id="3" creationId="{09C64DD2-08EF-464E-C4BC-5A207EAFED75}"/>
          </ac:spMkLst>
        </pc:spChg>
      </pc:sldChg>
      <pc:sldChg chg="modSp add mod">
        <pc:chgData name="Maria Näf" userId="ee5e263c-707c-4f89-9b79-be0e3a577632" providerId="ADAL" clId="{A9390DB8-028D-4EA2-99C8-FCCDBBD9B93B}" dt="2024-06-16T20:59:17.828" v="3877" actId="113"/>
        <pc:sldMkLst>
          <pc:docMk/>
          <pc:sldMk cId="3190743434" sldId="297"/>
        </pc:sldMkLst>
        <pc:spChg chg="mod">
          <ac:chgData name="Maria Näf" userId="ee5e263c-707c-4f89-9b79-be0e3a577632" providerId="ADAL" clId="{A9390DB8-028D-4EA2-99C8-FCCDBBD9B93B}" dt="2024-06-10T15:03:12.149" v="2695" actId="113"/>
          <ac:spMkLst>
            <pc:docMk/>
            <pc:sldMk cId="3190743434" sldId="297"/>
            <ac:spMk id="2" creationId="{E8AB83AF-2A48-D6B2-0FA4-5D3E7238CDEC}"/>
          </ac:spMkLst>
        </pc:spChg>
        <pc:spChg chg="mod">
          <ac:chgData name="Maria Näf" userId="ee5e263c-707c-4f89-9b79-be0e3a577632" providerId="ADAL" clId="{A9390DB8-028D-4EA2-99C8-FCCDBBD9B93B}" dt="2024-06-16T20:59:17.828" v="3877" actId="113"/>
          <ac:spMkLst>
            <pc:docMk/>
            <pc:sldMk cId="3190743434" sldId="297"/>
            <ac:spMk id="3" creationId="{09C64DD2-08EF-464E-C4BC-5A207EAFED75}"/>
          </ac:spMkLst>
        </pc:spChg>
      </pc:sldChg>
      <pc:sldChg chg="modSp add mod">
        <pc:chgData name="Maria Näf" userId="ee5e263c-707c-4f89-9b79-be0e3a577632" providerId="ADAL" clId="{A9390DB8-028D-4EA2-99C8-FCCDBBD9B93B}" dt="2024-06-16T21:00:11.111" v="3886" actId="113"/>
        <pc:sldMkLst>
          <pc:docMk/>
          <pc:sldMk cId="2271648690" sldId="298"/>
        </pc:sldMkLst>
        <pc:spChg chg="mod">
          <ac:chgData name="Maria Näf" userId="ee5e263c-707c-4f89-9b79-be0e3a577632" providerId="ADAL" clId="{A9390DB8-028D-4EA2-99C8-FCCDBBD9B93B}" dt="2024-06-10T15:03:08.718" v="2694" actId="113"/>
          <ac:spMkLst>
            <pc:docMk/>
            <pc:sldMk cId="2271648690" sldId="298"/>
            <ac:spMk id="2" creationId="{E8AB83AF-2A48-D6B2-0FA4-5D3E7238CDEC}"/>
          </ac:spMkLst>
        </pc:spChg>
        <pc:spChg chg="mod">
          <ac:chgData name="Maria Näf" userId="ee5e263c-707c-4f89-9b79-be0e3a577632" providerId="ADAL" clId="{A9390DB8-028D-4EA2-99C8-FCCDBBD9B93B}" dt="2024-06-16T21:00:11.111" v="3886" actId="113"/>
          <ac:spMkLst>
            <pc:docMk/>
            <pc:sldMk cId="2271648690" sldId="298"/>
            <ac:spMk id="3" creationId="{09C64DD2-08EF-464E-C4BC-5A207EAFED75}"/>
          </ac:spMkLst>
        </pc:spChg>
      </pc:sldChg>
      <pc:sldChg chg="modSp add mod">
        <pc:chgData name="Maria Näf" userId="ee5e263c-707c-4f89-9b79-be0e3a577632" providerId="ADAL" clId="{A9390DB8-028D-4EA2-99C8-FCCDBBD9B93B}" dt="2024-06-16T21:01:28.123" v="3890" actId="113"/>
        <pc:sldMkLst>
          <pc:docMk/>
          <pc:sldMk cId="2752197355" sldId="299"/>
        </pc:sldMkLst>
        <pc:spChg chg="mod">
          <ac:chgData name="Maria Näf" userId="ee5e263c-707c-4f89-9b79-be0e3a577632" providerId="ADAL" clId="{A9390DB8-028D-4EA2-99C8-FCCDBBD9B93B}" dt="2024-06-10T15:03:57.835" v="2709" actId="20577"/>
          <ac:spMkLst>
            <pc:docMk/>
            <pc:sldMk cId="2752197355" sldId="299"/>
            <ac:spMk id="2" creationId="{E8AB83AF-2A48-D6B2-0FA4-5D3E7238CDEC}"/>
          </ac:spMkLst>
        </pc:spChg>
        <pc:spChg chg="mod">
          <ac:chgData name="Maria Näf" userId="ee5e263c-707c-4f89-9b79-be0e3a577632" providerId="ADAL" clId="{A9390DB8-028D-4EA2-99C8-FCCDBBD9B93B}" dt="2024-06-16T21:01:28.123" v="3890" actId="113"/>
          <ac:spMkLst>
            <pc:docMk/>
            <pc:sldMk cId="2752197355" sldId="299"/>
            <ac:spMk id="3" creationId="{09C64DD2-08EF-464E-C4BC-5A207EAFED75}"/>
          </ac:spMkLst>
        </pc:spChg>
      </pc:sldChg>
      <pc:sldChg chg="delSp modSp add mod">
        <pc:chgData name="Maria Näf" userId="ee5e263c-707c-4f89-9b79-be0e3a577632" providerId="ADAL" clId="{A9390DB8-028D-4EA2-99C8-FCCDBBD9B93B}" dt="2024-06-16T20:32:51.162" v="2735" actId="1076"/>
        <pc:sldMkLst>
          <pc:docMk/>
          <pc:sldMk cId="3556167667" sldId="300"/>
        </pc:sldMkLst>
        <pc:picChg chg="mod modCrop">
          <ac:chgData name="Maria Näf" userId="ee5e263c-707c-4f89-9b79-be0e3a577632" providerId="ADAL" clId="{A9390DB8-028D-4EA2-99C8-FCCDBBD9B93B}" dt="2024-06-16T20:32:51.162" v="2735" actId="1076"/>
          <ac:picMkLst>
            <pc:docMk/>
            <pc:sldMk cId="3556167667" sldId="300"/>
            <ac:picMk id="5" creationId="{C37504C9-7D4A-3E42-D0DD-6174CD29E6D4}"/>
          </ac:picMkLst>
        </pc:picChg>
        <pc:picChg chg="del">
          <ac:chgData name="Maria Näf" userId="ee5e263c-707c-4f89-9b79-be0e3a577632" providerId="ADAL" clId="{A9390DB8-028D-4EA2-99C8-FCCDBBD9B93B}" dt="2024-06-16T20:31:43.497" v="2720" actId="478"/>
          <ac:picMkLst>
            <pc:docMk/>
            <pc:sldMk cId="3556167667" sldId="300"/>
            <ac:picMk id="7" creationId="{DD157705-7542-2212-FE19-065821D79347}"/>
          </ac:picMkLst>
        </pc:picChg>
      </pc:sldChg>
      <pc:sldChg chg="addSp delSp modSp add mod">
        <pc:chgData name="Maria Näf" userId="ee5e263c-707c-4f89-9b79-be0e3a577632" providerId="ADAL" clId="{A9390DB8-028D-4EA2-99C8-FCCDBBD9B93B}" dt="2024-06-16T20:43:21.714" v="3495"/>
        <pc:sldMkLst>
          <pc:docMk/>
          <pc:sldMk cId="1382163683" sldId="301"/>
        </pc:sldMkLst>
        <pc:spChg chg="mod">
          <ac:chgData name="Maria Näf" userId="ee5e263c-707c-4f89-9b79-be0e3a577632" providerId="ADAL" clId="{A9390DB8-028D-4EA2-99C8-FCCDBBD9B93B}" dt="2024-06-16T20:42:59.270" v="3488" actId="20577"/>
          <ac:spMkLst>
            <pc:docMk/>
            <pc:sldMk cId="1382163683" sldId="301"/>
            <ac:spMk id="2" creationId="{33E9FB03-DECD-2B23-8F6D-92603BCDA0E2}"/>
          </ac:spMkLst>
        </pc:spChg>
        <pc:spChg chg="add del mod">
          <ac:chgData name="Maria Näf" userId="ee5e263c-707c-4f89-9b79-be0e3a577632" providerId="ADAL" clId="{A9390DB8-028D-4EA2-99C8-FCCDBBD9B93B}" dt="2024-06-16T20:43:07.953" v="3490"/>
          <ac:spMkLst>
            <pc:docMk/>
            <pc:sldMk cId="1382163683" sldId="301"/>
            <ac:spMk id="3" creationId="{44F55F22-D2B6-2F97-F9B6-9CD835C2E136}"/>
          </ac:spMkLst>
        </pc:spChg>
        <pc:spChg chg="add del mod">
          <ac:chgData name="Maria Näf" userId="ee5e263c-707c-4f89-9b79-be0e3a577632" providerId="ADAL" clId="{A9390DB8-028D-4EA2-99C8-FCCDBBD9B93B}" dt="2024-06-16T20:43:21.714" v="3495"/>
          <ac:spMkLst>
            <pc:docMk/>
            <pc:sldMk cId="1382163683" sldId="301"/>
            <ac:spMk id="4" creationId="{62D8B587-5D52-D955-0107-C28F930431A1}"/>
          </ac:spMkLst>
        </pc:spChg>
        <pc:picChg chg="add mod">
          <ac:chgData name="Maria Näf" userId="ee5e263c-707c-4f89-9b79-be0e3a577632" providerId="ADAL" clId="{A9390DB8-028D-4EA2-99C8-FCCDBBD9B93B}" dt="2024-06-16T20:43:21.714" v="3495"/>
          <ac:picMkLst>
            <pc:docMk/>
            <pc:sldMk cId="1382163683" sldId="301"/>
            <ac:picMk id="5" creationId="{702462AA-624C-FF95-2013-A1B92101BA04}"/>
          </ac:picMkLst>
        </pc:picChg>
        <pc:picChg chg="del">
          <ac:chgData name="Maria Näf" userId="ee5e263c-707c-4f89-9b79-be0e3a577632" providerId="ADAL" clId="{A9390DB8-028D-4EA2-99C8-FCCDBBD9B93B}" dt="2024-06-16T20:43:03.670" v="3489" actId="478"/>
          <ac:picMkLst>
            <pc:docMk/>
            <pc:sldMk cId="1382163683" sldId="301"/>
            <ac:picMk id="7" creationId="{FC79EACF-2D3B-769A-A27C-783F88054846}"/>
          </ac:picMkLst>
        </pc:picChg>
        <pc:picChg chg="add del mod">
          <ac:chgData name="Maria Näf" userId="ee5e263c-707c-4f89-9b79-be0e3a577632" providerId="ADAL" clId="{A9390DB8-028D-4EA2-99C8-FCCDBBD9B93B}" dt="2024-06-16T20:43:20.941" v="3494" actId="21"/>
          <ac:picMkLst>
            <pc:docMk/>
            <pc:sldMk cId="1382163683" sldId="301"/>
            <ac:picMk id="9218" creationId="{965559F4-8FEE-85DB-F51E-3AC9AE332240}"/>
          </ac:picMkLst>
        </pc:picChg>
      </pc:sldChg>
      <pc:sldChg chg="addSp delSp modSp add mod">
        <pc:chgData name="Maria Näf" userId="ee5e263c-707c-4f89-9b79-be0e3a577632" providerId="ADAL" clId="{A9390DB8-028D-4EA2-99C8-FCCDBBD9B93B}" dt="2024-06-16T20:46:03.488" v="3560" actId="1076"/>
        <pc:sldMkLst>
          <pc:docMk/>
          <pc:sldMk cId="1703597745" sldId="302"/>
        </pc:sldMkLst>
        <pc:spChg chg="add del mod">
          <ac:chgData name="Maria Näf" userId="ee5e263c-707c-4f89-9b79-be0e3a577632" providerId="ADAL" clId="{A9390DB8-028D-4EA2-99C8-FCCDBBD9B93B}" dt="2024-06-16T20:45:30.879" v="3552"/>
          <ac:spMkLst>
            <pc:docMk/>
            <pc:sldMk cId="1703597745" sldId="302"/>
            <ac:spMk id="3" creationId="{E19E7C82-B8A7-83AF-6348-B08776180409}"/>
          </ac:spMkLst>
        </pc:spChg>
        <pc:spChg chg="add mod ord">
          <ac:chgData name="Maria Näf" userId="ee5e263c-707c-4f89-9b79-be0e3a577632" providerId="ADAL" clId="{A9390DB8-028D-4EA2-99C8-FCCDBBD9B93B}" dt="2024-06-16T20:46:03.488" v="3560" actId="1076"/>
          <ac:spMkLst>
            <pc:docMk/>
            <pc:sldMk cId="1703597745" sldId="302"/>
            <ac:spMk id="4" creationId="{B4B159E8-CFCC-CA63-D467-639AEAA8EA10}"/>
          </ac:spMkLst>
        </pc:spChg>
        <pc:spChg chg="add del mod">
          <ac:chgData name="Maria Näf" userId="ee5e263c-707c-4f89-9b79-be0e3a577632" providerId="ADAL" clId="{A9390DB8-028D-4EA2-99C8-FCCDBBD9B93B}" dt="2024-06-16T20:45:47.667" v="3557"/>
          <ac:spMkLst>
            <pc:docMk/>
            <pc:sldMk cId="1703597745" sldId="302"/>
            <ac:spMk id="5" creationId="{5288D2A5-0350-0786-0615-076C58CD813C}"/>
          </ac:spMkLst>
        </pc:spChg>
        <pc:picChg chg="add mod">
          <ac:chgData name="Maria Näf" userId="ee5e263c-707c-4f89-9b79-be0e3a577632" providerId="ADAL" clId="{A9390DB8-028D-4EA2-99C8-FCCDBBD9B93B}" dt="2024-06-16T20:45:47.667" v="3557"/>
          <ac:picMkLst>
            <pc:docMk/>
            <pc:sldMk cId="1703597745" sldId="302"/>
            <ac:picMk id="6" creationId="{C2C7438F-CE3A-C1C8-3390-62AB7C99670F}"/>
          </ac:picMkLst>
        </pc:picChg>
        <pc:picChg chg="del">
          <ac:chgData name="Maria Näf" userId="ee5e263c-707c-4f89-9b79-be0e3a577632" providerId="ADAL" clId="{A9390DB8-028D-4EA2-99C8-FCCDBBD9B93B}" dt="2024-06-16T20:45:12.546" v="3547" actId="478"/>
          <ac:picMkLst>
            <pc:docMk/>
            <pc:sldMk cId="1703597745" sldId="302"/>
            <ac:picMk id="7" creationId="{FC79EACF-2D3B-769A-A27C-783F88054846}"/>
          </ac:picMkLst>
        </pc:picChg>
        <pc:picChg chg="add del mod">
          <ac:chgData name="Maria Näf" userId="ee5e263c-707c-4f89-9b79-be0e3a577632" providerId="ADAL" clId="{A9390DB8-028D-4EA2-99C8-FCCDBBD9B93B}" dt="2024-06-16T20:45:46.674" v="3556" actId="21"/>
          <ac:picMkLst>
            <pc:docMk/>
            <pc:sldMk cId="1703597745" sldId="302"/>
            <ac:picMk id="12290" creationId="{027DB0DA-0B33-1138-1445-715BE92A37F7}"/>
          </ac:picMkLst>
        </pc:picChg>
      </pc:sldChg>
      <pc:sldChg chg="addSp delSp modSp add mod">
        <pc:chgData name="Maria Näf" userId="ee5e263c-707c-4f89-9b79-be0e3a577632" providerId="ADAL" clId="{A9390DB8-028D-4EA2-99C8-FCCDBBD9B93B}" dt="2024-06-16T20:46:58.763" v="3572" actId="166"/>
        <pc:sldMkLst>
          <pc:docMk/>
          <pc:sldMk cId="1424024400" sldId="303"/>
        </pc:sldMkLst>
        <pc:spChg chg="add del mod">
          <ac:chgData name="Maria Näf" userId="ee5e263c-707c-4f89-9b79-be0e3a577632" providerId="ADAL" clId="{A9390DB8-028D-4EA2-99C8-FCCDBBD9B93B}" dt="2024-06-16T20:46:42.102" v="3566"/>
          <ac:spMkLst>
            <pc:docMk/>
            <pc:sldMk cId="1424024400" sldId="303"/>
            <ac:spMk id="3" creationId="{DE09D1EB-F1AB-D209-3C69-A3F0A6141E5B}"/>
          </ac:spMkLst>
        </pc:spChg>
        <pc:spChg chg="add del mod">
          <ac:chgData name="Maria Näf" userId="ee5e263c-707c-4f89-9b79-be0e3a577632" providerId="ADAL" clId="{A9390DB8-028D-4EA2-99C8-FCCDBBD9B93B}" dt="2024-06-16T20:46:07.757" v="3561" actId="478"/>
          <ac:spMkLst>
            <pc:docMk/>
            <pc:sldMk cId="1424024400" sldId="303"/>
            <ac:spMk id="4" creationId="{82B3C470-5026-D748-1C60-F2EE041144E7}"/>
          </ac:spMkLst>
        </pc:spChg>
        <pc:spChg chg="add mod ord">
          <ac:chgData name="Maria Näf" userId="ee5e263c-707c-4f89-9b79-be0e3a577632" providerId="ADAL" clId="{A9390DB8-028D-4EA2-99C8-FCCDBBD9B93B}" dt="2024-06-16T20:46:58.763" v="3572" actId="166"/>
          <ac:spMkLst>
            <pc:docMk/>
            <pc:sldMk cId="1424024400" sldId="303"/>
            <ac:spMk id="6" creationId="{F43712BA-FD77-55F8-9559-36D34067421C}"/>
          </ac:spMkLst>
        </pc:spChg>
        <pc:spChg chg="add del mod">
          <ac:chgData name="Maria Näf" userId="ee5e263c-707c-4f89-9b79-be0e3a577632" providerId="ADAL" clId="{A9390DB8-028D-4EA2-99C8-FCCDBBD9B93B}" dt="2024-06-16T20:46:55.871" v="3571"/>
          <ac:spMkLst>
            <pc:docMk/>
            <pc:sldMk cId="1424024400" sldId="303"/>
            <ac:spMk id="7" creationId="{05AA5271-5C07-0312-99EA-E9D1911487B3}"/>
          </ac:spMkLst>
        </pc:spChg>
        <pc:picChg chg="del">
          <ac:chgData name="Maria Näf" userId="ee5e263c-707c-4f89-9b79-be0e3a577632" providerId="ADAL" clId="{A9390DB8-028D-4EA2-99C8-FCCDBBD9B93B}" dt="2024-06-16T20:45:16.376" v="3549" actId="478"/>
          <ac:picMkLst>
            <pc:docMk/>
            <pc:sldMk cId="1424024400" sldId="303"/>
            <ac:picMk id="5" creationId="{702462AA-624C-FF95-2013-A1B92101BA04}"/>
          </ac:picMkLst>
        </pc:picChg>
        <pc:picChg chg="add mod">
          <ac:chgData name="Maria Näf" userId="ee5e263c-707c-4f89-9b79-be0e3a577632" providerId="ADAL" clId="{A9390DB8-028D-4EA2-99C8-FCCDBBD9B93B}" dt="2024-06-16T20:46:55.871" v="3571"/>
          <ac:picMkLst>
            <pc:docMk/>
            <pc:sldMk cId="1424024400" sldId="303"/>
            <ac:picMk id="8" creationId="{F4F01364-BEFB-3E0A-B17D-1084AC7F6581}"/>
          </ac:picMkLst>
        </pc:picChg>
        <pc:picChg chg="add del mod">
          <ac:chgData name="Maria Näf" userId="ee5e263c-707c-4f89-9b79-be0e3a577632" providerId="ADAL" clId="{A9390DB8-028D-4EA2-99C8-FCCDBBD9B93B}" dt="2024-06-16T20:46:55.103" v="3570" actId="21"/>
          <ac:picMkLst>
            <pc:docMk/>
            <pc:sldMk cId="1424024400" sldId="303"/>
            <ac:picMk id="11266" creationId="{AE3AECBB-CF38-9A8A-2460-B5C549CC2241}"/>
          </ac:picMkLst>
        </pc:picChg>
      </pc:sldChg>
      <pc:sldChg chg="add del">
        <pc:chgData name="Maria Näf" userId="ee5e263c-707c-4f89-9b79-be0e3a577632" providerId="ADAL" clId="{A9390DB8-028D-4EA2-99C8-FCCDBBD9B93B}" dt="2024-06-16T20:59:27.745" v="3879" actId="2890"/>
        <pc:sldMkLst>
          <pc:docMk/>
          <pc:sldMk cId="1455553280" sldId="304"/>
        </pc:sldMkLst>
      </pc:sldChg>
      <pc:sldMasterChg chg="addSp delSp modSp modSldLayout">
        <pc:chgData name="Maria Näf" userId="ee5e263c-707c-4f89-9b79-be0e3a577632" providerId="ADAL" clId="{A9390DB8-028D-4EA2-99C8-FCCDBBD9B93B}" dt="2024-06-08T19:21:40.313" v="184"/>
        <pc:sldMasterMkLst>
          <pc:docMk/>
          <pc:sldMasterMk cId="594725491" sldId="2147483648"/>
        </pc:sldMasterMkLst>
        <pc:picChg chg="add del mod">
          <ac:chgData name="Maria Näf" userId="ee5e263c-707c-4f89-9b79-be0e3a577632" providerId="ADAL" clId="{A9390DB8-028D-4EA2-99C8-FCCDBBD9B93B}" dt="2024-06-08T19:21:23.275" v="177" actId="478"/>
          <ac:picMkLst>
            <pc:docMk/>
            <pc:sldMasterMk cId="594725491" sldId="2147483648"/>
            <ac:picMk id="7" creationId="{546C083B-F50E-FE65-C530-C540EB192AB7}"/>
          </ac:picMkLst>
        </pc:picChg>
        <pc:picChg chg="add del mod">
          <ac:chgData name="Maria Näf" userId="ee5e263c-707c-4f89-9b79-be0e3a577632" providerId="ADAL" clId="{A9390DB8-028D-4EA2-99C8-FCCDBBD9B93B}" dt="2024-06-08T19:21:32.951" v="180"/>
          <ac:picMkLst>
            <pc:docMk/>
            <pc:sldMasterMk cId="594725491" sldId="2147483648"/>
            <ac:picMk id="8" creationId="{8FE495BC-A590-3BD3-AB83-2C7AC815E63F}"/>
          </ac:picMkLst>
        </pc:picChg>
        <pc:sldLayoutChg chg="addSp delSp modSp">
          <pc:chgData name="Maria Näf" userId="ee5e263c-707c-4f89-9b79-be0e3a577632" providerId="ADAL" clId="{A9390DB8-028D-4EA2-99C8-FCCDBBD9B93B}" dt="2024-06-08T19:21:29.022" v="178" actId="21"/>
          <pc:sldLayoutMkLst>
            <pc:docMk/>
            <pc:sldMasterMk cId="594725491" sldId="2147483648"/>
            <pc:sldLayoutMk cId="4043166929" sldId="2147483649"/>
          </pc:sldLayoutMkLst>
          <pc:picChg chg="add del mod">
            <ac:chgData name="Maria Näf" userId="ee5e263c-707c-4f89-9b79-be0e3a577632" providerId="ADAL" clId="{A9390DB8-028D-4EA2-99C8-FCCDBBD9B93B}" dt="2024-06-08T19:21:29.022" v="178" actId="21"/>
            <ac:picMkLst>
              <pc:docMk/>
              <pc:sldMasterMk cId="594725491" sldId="2147483648"/>
              <pc:sldLayoutMk cId="4043166929" sldId="2147483649"/>
              <ac:picMk id="3074" creationId="{42D454F4-FCE2-2773-85D3-14C8012F713C}"/>
            </ac:picMkLst>
          </pc:picChg>
        </pc:sldLayoutChg>
        <pc:sldLayoutChg chg="addSp modSp">
          <pc:chgData name="Maria Näf" userId="ee5e263c-707c-4f89-9b79-be0e3a577632" providerId="ADAL" clId="{A9390DB8-028D-4EA2-99C8-FCCDBBD9B93B}" dt="2024-06-08T19:21:34.574" v="181"/>
          <pc:sldLayoutMkLst>
            <pc:docMk/>
            <pc:sldMasterMk cId="594725491" sldId="2147483648"/>
            <pc:sldLayoutMk cId="3433200589" sldId="2147483650"/>
          </pc:sldLayoutMkLst>
          <pc:picChg chg="add mod">
            <ac:chgData name="Maria Näf" userId="ee5e263c-707c-4f89-9b79-be0e3a577632" providerId="ADAL" clId="{A9390DB8-028D-4EA2-99C8-FCCDBBD9B93B}" dt="2024-06-08T19:21:34.574" v="181"/>
            <ac:picMkLst>
              <pc:docMk/>
              <pc:sldMasterMk cId="594725491" sldId="2147483648"/>
              <pc:sldLayoutMk cId="3433200589" sldId="2147483650"/>
              <ac:picMk id="7" creationId="{7DC01DCF-C210-5E23-F755-6622C04BD40C}"/>
            </ac:picMkLst>
          </pc:picChg>
        </pc:sldLayoutChg>
        <pc:sldLayoutChg chg="addSp modSp">
          <pc:chgData name="Maria Näf" userId="ee5e263c-707c-4f89-9b79-be0e3a577632" providerId="ADAL" clId="{A9390DB8-028D-4EA2-99C8-FCCDBBD9B93B}" dt="2024-06-08T19:21:37.061" v="182"/>
          <pc:sldLayoutMkLst>
            <pc:docMk/>
            <pc:sldMasterMk cId="594725491" sldId="2147483648"/>
            <pc:sldLayoutMk cId="742901757" sldId="2147483652"/>
          </pc:sldLayoutMkLst>
          <pc:picChg chg="add mod">
            <ac:chgData name="Maria Näf" userId="ee5e263c-707c-4f89-9b79-be0e3a577632" providerId="ADAL" clId="{A9390DB8-028D-4EA2-99C8-FCCDBBD9B93B}" dt="2024-06-08T19:21:37.061" v="182"/>
            <ac:picMkLst>
              <pc:docMk/>
              <pc:sldMasterMk cId="594725491" sldId="2147483648"/>
              <pc:sldLayoutMk cId="742901757" sldId="2147483652"/>
              <ac:picMk id="8" creationId="{D87AF01B-2F63-36B5-A244-2135FEDA9FDA}"/>
            </ac:picMkLst>
          </pc:picChg>
        </pc:sldLayoutChg>
        <pc:sldLayoutChg chg="addSp modSp">
          <pc:chgData name="Maria Näf" userId="ee5e263c-707c-4f89-9b79-be0e3a577632" providerId="ADAL" clId="{A9390DB8-028D-4EA2-99C8-FCCDBBD9B93B}" dt="2024-06-08T19:21:39.677" v="183"/>
          <pc:sldLayoutMkLst>
            <pc:docMk/>
            <pc:sldMasterMk cId="594725491" sldId="2147483648"/>
            <pc:sldLayoutMk cId="2440206447" sldId="2147483654"/>
          </pc:sldLayoutMkLst>
          <pc:picChg chg="add mod">
            <ac:chgData name="Maria Näf" userId="ee5e263c-707c-4f89-9b79-be0e3a577632" providerId="ADAL" clId="{A9390DB8-028D-4EA2-99C8-FCCDBBD9B93B}" dt="2024-06-08T19:21:39.677" v="183"/>
            <ac:picMkLst>
              <pc:docMk/>
              <pc:sldMasterMk cId="594725491" sldId="2147483648"/>
              <pc:sldLayoutMk cId="2440206447" sldId="2147483654"/>
              <ac:picMk id="6" creationId="{6A40D209-39F2-371B-802F-F0691ECC4A1E}"/>
            </ac:picMkLst>
          </pc:picChg>
        </pc:sldLayoutChg>
        <pc:sldLayoutChg chg="addSp modSp">
          <pc:chgData name="Maria Näf" userId="ee5e263c-707c-4f89-9b79-be0e3a577632" providerId="ADAL" clId="{A9390DB8-028D-4EA2-99C8-FCCDBBD9B93B}" dt="2024-06-08T19:21:40.313" v="184"/>
          <pc:sldLayoutMkLst>
            <pc:docMk/>
            <pc:sldMasterMk cId="594725491" sldId="2147483648"/>
            <pc:sldLayoutMk cId="3087692832" sldId="2147483655"/>
          </pc:sldLayoutMkLst>
          <pc:picChg chg="add mod">
            <ac:chgData name="Maria Näf" userId="ee5e263c-707c-4f89-9b79-be0e3a577632" providerId="ADAL" clId="{A9390DB8-028D-4EA2-99C8-FCCDBBD9B93B}" dt="2024-06-08T19:21:40.313" v="184"/>
            <ac:picMkLst>
              <pc:docMk/>
              <pc:sldMasterMk cId="594725491" sldId="2147483648"/>
              <pc:sldLayoutMk cId="3087692832" sldId="2147483655"/>
              <ac:picMk id="5" creationId="{3A9E90CD-AB6B-CEF3-A902-C8201FD7E63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C24C5-8191-40E0-8497-DC77F7965E95}" type="datetimeFigureOut">
              <a:rPr lang="de-CH" smtClean="0"/>
              <a:t>16.06.2024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9A01E-5A35-42CC-9662-3DDDD8A6692A}" type="slidenum">
              <a:rPr lang="de-CH" smtClean="0"/>
              <a:t>‹Nr.›</a:t>
            </a:fld>
            <a:endParaRPr lang="de-CH"/>
          </a:p>
        </p:txBody>
      </p:sp>
    </p:spTree>
    <p:extLst>
      <p:ext uri="{BB962C8B-B14F-4D97-AF65-F5344CB8AC3E}">
        <p14:creationId xmlns:p14="http://schemas.microsoft.com/office/powerpoint/2010/main" val="2690807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Erster Überblick über aktuelle Situation bzgl. Wohnungsbestand im Kanton St. Gallen</a:t>
            </a:r>
          </a:p>
        </p:txBody>
      </p:sp>
      <p:sp>
        <p:nvSpPr>
          <p:cNvPr id="4" name="Foliennummernplatzhalter 3"/>
          <p:cNvSpPr>
            <a:spLocks noGrp="1"/>
          </p:cNvSpPr>
          <p:nvPr>
            <p:ph type="sldNum" sz="quarter" idx="5"/>
          </p:nvPr>
        </p:nvSpPr>
        <p:spPr/>
        <p:txBody>
          <a:bodyPr/>
          <a:lstStyle/>
          <a:p>
            <a:fld id="{52B9A01E-5A35-42CC-9662-3DDDD8A6692A}" type="slidenum">
              <a:rPr lang="de-CH" smtClean="0"/>
              <a:t>9</a:t>
            </a:fld>
            <a:endParaRPr lang="de-CH"/>
          </a:p>
        </p:txBody>
      </p:sp>
    </p:spTree>
    <p:extLst>
      <p:ext uri="{BB962C8B-B14F-4D97-AF65-F5344CB8AC3E}">
        <p14:creationId xmlns:p14="http://schemas.microsoft.com/office/powerpoint/2010/main" val="4291115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2B9A01E-5A35-42CC-9662-3DDDD8A6692A}" type="slidenum">
              <a:rPr lang="de-CH" smtClean="0"/>
              <a:t>10</a:t>
            </a:fld>
            <a:endParaRPr lang="de-CH"/>
          </a:p>
        </p:txBody>
      </p:sp>
    </p:spTree>
    <p:extLst>
      <p:ext uri="{BB962C8B-B14F-4D97-AF65-F5344CB8AC3E}">
        <p14:creationId xmlns:p14="http://schemas.microsoft.com/office/powerpoint/2010/main" val="578248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2B9A01E-5A35-42CC-9662-3DDDD8A6692A}" type="slidenum">
              <a:rPr lang="de-CH" smtClean="0"/>
              <a:t>12</a:t>
            </a:fld>
            <a:endParaRPr lang="de-CH"/>
          </a:p>
        </p:txBody>
      </p:sp>
    </p:spTree>
    <p:extLst>
      <p:ext uri="{BB962C8B-B14F-4D97-AF65-F5344CB8AC3E}">
        <p14:creationId xmlns:p14="http://schemas.microsoft.com/office/powerpoint/2010/main" val="578454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p:txBody>
      </p:sp>
      <p:sp>
        <p:nvSpPr>
          <p:cNvPr id="4" name="Foliennummernplatzhalter 3"/>
          <p:cNvSpPr>
            <a:spLocks noGrp="1"/>
          </p:cNvSpPr>
          <p:nvPr>
            <p:ph type="sldNum" sz="quarter" idx="5"/>
          </p:nvPr>
        </p:nvSpPr>
        <p:spPr/>
        <p:txBody>
          <a:bodyPr/>
          <a:lstStyle/>
          <a:p>
            <a:fld id="{52B9A01E-5A35-42CC-9662-3DDDD8A6692A}" type="slidenum">
              <a:rPr lang="de-CH" smtClean="0"/>
              <a:t>15</a:t>
            </a:fld>
            <a:endParaRPr lang="de-CH"/>
          </a:p>
        </p:txBody>
      </p:sp>
    </p:spTree>
    <p:extLst>
      <p:ext uri="{BB962C8B-B14F-4D97-AF65-F5344CB8AC3E}">
        <p14:creationId xmlns:p14="http://schemas.microsoft.com/office/powerpoint/2010/main" val="298428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2B9A01E-5A35-42CC-9662-3DDDD8A6692A}" type="slidenum">
              <a:rPr lang="de-CH" smtClean="0"/>
              <a:t>16</a:t>
            </a:fld>
            <a:endParaRPr lang="de-CH"/>
          </a:p>
        </p:txBody>
      </p:sp>
    </p:spTree>
    <p:extLst>
      <p:ext uri="{BB962C8B-B14F-4D97-AF65-F5344CB8AC3E}">
        <p14:creationId xmlns:p14="http://schemas.microsoft.com/office/powerpoint/2010/main" val="291399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52B9A01E-5A35-42CC-9662-3DDDD8A6692A}" type="slidenum">
              <a:rPr lang="de-CH" smtClean="0"/>
              <a:t>17</a:t>
            </a:fld>
            <a:endParaRPr lang="de-CH"/>
          </a:p>
        </p:txBody>
      </p:sp>
    </p:spTree>
    <p:extLst>
      <p:ext uri="{BB962C8B-B14F-4D97-AF65-F5344CB8AC3E}">
        <p14:creationId xmlns:p14="http://schemas.microsoft.com/office/powerpoint/2010/main" val="1441027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16.06.2024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404316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16.06.2024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1699206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16.06.2024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80995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16.06.2024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pic>
        <p:nvPicPr>
          <p:cNvPr id="7" name="Picture 2">
            <a:extLst>
              <a:ext uri="{FF2B5EF4-FFF2-40B4-BE49-F238E27FC236}">
                <a16:creationId xmlns:a16="http://schemas.microsoft.com/office/drawing/2014/main" id="{7DC01DCF-C210-5E23-F755-6622C04BD40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02646" y="206477"/>
            <a:ext cx="952100" cy="119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200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16.06.2024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83558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3EB3054-B75A-4BD7-8B3E-8DC0F614FAF3}" type="datetimeFigureOut">
              <a:rPr lang="de-DE" smtClean="0"/>
              <a:t>16.06.2024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pic>
        <p:nvPicPr>
          <p:cNvPr id="8" name="Picture 2">
            <a:extLst>
              <a:ext uri="{FF2B5EF4-FFF2-40B4-BE49-F238E27FC236}">
                <a16:creationId xmlns:a16="http://schemas.microsoft.com/office/drawing/2014/main" id="{D87AF01B-2F63-36B5-A244-2135FEDA9FD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02646" y="206477"/>
            <a:ext cx="952100" cy="119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901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D3EB3054-B75A-4BD7-8B3E-8DC0F614FAF3}" type="datetimeFigureOut">
              <a:rPr lang="de-DE" smtClean="0"/>
              <a:t>16.06.2024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024084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D3EB3054-B75A-4BD7-8B3E-8DC0F614FAF3}" type="datetimeFigureOut">
              <a:rPr lang="de-DE" smtClean="0"/>
              <a:t>16.06.2024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802006FE-6571-4354-8775-F8708372C227}" type="slidenum">
              <a:rPr lang="de-DE" smtClean="0"/>
              <a:t>‹Nr.›</a:t>
            </a:fld>
            <a:endParaRPr lang="de-DE"/>
          </a:p>
        </p:txBody>
      </p:sp>
      <p:pic>
        <p:nvPicPr>
          <p:cNvPr id="6" name="Picture 2">
            <a:extLst>
              <a:ext uri="{FF2B5EF4-FFF2-40B4-BE49-F238E27FC236}">
                <a16:creationId xmlns:a16="http://schemas.microsoft.com/office/drawing/2014/main" id="{6A40D209-39F2-371B-802F-F0691ECC4A1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02646" y="206477"/>
            <a:ext cx="952100" cy="119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20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3EB3054-B75A-4BD7-8B3E-8DC0F614FAF3}" type="datetimeFigureOut">
              <a:rPr lang="de-DE" smtClean="0"/>
              <a:t>16.06.2024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02006FE-6571-4354-8775-F8708372C227}" type="slidenum">
              <a:rPr lang="de-DE" smtClean="0"/>
              <a:t>‹Nr.›</a:t>
            </a:fld>
            <a:endParaRPr lang="de-DE"/>
          </a:p>
        </p:txBody>
      </p:sp>
      <p:pic>
        <p:nvPicPr>
          <p:cNvPr id="5" name="Picture 2">
            <a:extLst>
              <a:ext uri="{FF2B5EF4-FFF2-40B4-BE49-F238E27FC236}">
                <a16:creationId xmlns:a16="http://schemas.microsoft.com/office/drawing/2014/main" id="{3A9E90CD-AB6B-CEF3-A902-C8201FD7E6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02646" y="206477"/>
            <a:ext cx="952100" cy="119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69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16.06.2024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45388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16.06.2024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509888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EB3054-B75A-4BD7-8B3E-8DC0F614FAF3}" type="datetimeFigureOut">
              <a:rPr lang="de-DE" smtClean="0"/>
              <a:t>16.06.2024</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2006FE-6571-4354-8775-F8708372C227}" type="slidenum">
              <a:rPr lang="de-DE" smtClean="0"/>
              <a:t>‹Nr.›</a:t>
            </a:fld>
            <a:endParaRPr lang="de-DE"/>
          </a:p>
        </p:txBody>
      </p:sp>
    </p:spTree>
    <p:extLst>
      <p:ext uri="{BB962C8B-B14F-4D97-AF65-F5344CB8AC3E}">
        <p14:creationId xmlns:p14="http://schemas.microsoft.com/office/powerpoint/2010/main" val="594725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henswürdigkeiten St. Gallen: Abenteuer am Bodensee">
            <a:extLst>
              <a:ext uri="{FF2B5EF4-FFF2-40B4-BE49-F238E27FC236}">
                <a16:creationId xmlns:a16="http://schemas.microsoft.com/office/drawing/2014/main" id="{00F497D4-3388-66C4-BC14-5DA7E3C36659}"/>
              </a:ext>
            </a:extLst>
          </p:cNvPr>
          <p:cNvPicPr>
            <a:picLocks noChangeAspect="1" noChangeArrowheads="1"/>
          </p:cNvPicPr>
          <p:nvPr/>
        </p:nvPicPr>
        <p:blipFill rotWithShape="1">
          <a:blip r:embed="rId2">
            <a:alphaModFix amt="70000"/>
            <a:duotone>
              <a:schemeClr val="accent6">
                <a:shade val="45000"/>
                <a:satMod val="135000"/>
              </a:schemeClr>
              <a:prstClr val="white"/>
            </a:duotone>
            <a:extLst>
              <a:ext uri="{28A0092B-C50C-407E-A947-70E740481C1C}">
                <a14:useLocalDpi xmlns:a14="http://schemas.microsoft.com/office/drawing/2010/main" val="0"/>
              </a:ext>
            </a:extLst>
          </a:blip>
          <a:srcRect b="14750"/>
          <a:stretch/>
        </p:blipFill>
        <p:spPr bwMode="auto">
          <a:xfrm>
            <a:off x="0" y="-67007"/>
            <a:ext cx="12192000" cy="69250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0" y="1160695"/>
            <a:ext cx="12192000" cy="3915063"/>
          </a:xfrm>
        </p:spPr>
        <p:txBody>
          <a:bodyPr>
            <a:noAutofit/>
          </a:bodyPr>
          <a:lstStyle/>
          <a:p>
            <a:r>
              <a:rPr lang="de-DE" sz="9000" b="1" dirty="0">
                <a:effectLst>
                  <a:outerShdw blurRad="50800" dist="38100" dir="10800000" algn="r" rotWithShape="0">
                    <a:prstClr val="black">
                      <a:alpha val="40000"/>
                    </a:prstClr>
                  </a:outerShdw>
                </a:effectLst>
              </a:rPr>
              <a:t>Analyse der Wohnraumentwicklung im Kanton St.Gallen</a:t>
            </a:r>
          </a:p>
        </p:txBody>
      </p:sp>
      <p:sp>
        <p:nvSpPr>
          <p:cNvPr id="3" name="Untertitel 2"/>
          <p:cNvSpPr>
            <a:spLocks noGrp="1"/>
          </p:cNvSpPr>
          <p:nvPr>
            <p:ph type="subTitle" idx="1"/>
          </p:nvPr>
        </p:nvSpPr>
        <p:spPr>
          <a:xfrm>
            <a:off x="1524000" y="5319980"/>
            <a:ext cx="9144000" cy="1655762"/>
          </a:xfrm>
        </p:spPr>
        <p:txBody>
          <a:bodyPr/>
          <a:lstStyle/>
          <a:p>
            <a:r>
              <a:rPr lang="de-DE" dirty="0"/>
              <a:t>Pascal Ammeter, Beda Diggelmann, Nathalie Kern, Maria Näf</a:t>
            </a:r>
          </a:p>
        </p:txBody>
      </p:sp>
    </p:spTree>
    <p:extLst>
      <p:ext uri="{BB962C8B-B14F-4D97-AF65-F5344CB8AC3E}">
        <p14:creationId xmlns:p14="http://schemas.microsoft.com/office/powerpoint/2010/main" val="1577499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F8423E-E223-CE0A-68B3-CA06F59881D0}"/>
              </a:ext>
            </a:extLst>
          </p:cNvPr>
          <p:cNvSpPr>
            <a:spLocks noGrp="1"/>
          </p:cNvSpPr>
          <p:nvPr>
            <p:ph type="title"/>
          </p:nvPr>
        </p:nvSpPr>
        <p:spPr/>
        <p:txBody>
          <a:bodyPr/>
          <a:lstStyle/>
          <a:p>
            <a:r>
              <a:rPr lang="de-CH" dirty="0"/>
              <a:t>Leerwohnungsziffer in den Wahlkreisen des Kantons St.Gallen (2013-2022)</a:t>
            </a:r>
          </a:p>
        </p:txBody>
      </p:sp>
      <p:pic>
        <p:nvPicPr>
          <p:cNvPr id="7" name="Inhaltsplatzhalter 6">
            <a:extLst>
              <a:ext uri="{FF2B5EF4-FFF2-40B4-BE49-F238E27FC236}">
                <a16:creationId xmlns:a16="http://schemas.microsoft.com/office/drawing/2014/main" id="{BB1867C8-4C58-C016-8783-9797402EE81F}"/>
              </a:ext>
            </a:extLst>
          </p:cNvPr>
          <p:cNvPicPr>
            <a:picLocks noGrp="1" noChangeAspect="1"/>
          </p:cNvPicPr>
          <p:nvPr>
            <p:ph idx="1"/>
          </p:nvPr>
        </p:nvPicPr>
        <p:blipFill rotWithShape="1">
          <a:blip r:embed="rId5"/>
          <a:srcRect t="6691"/>
          <a:stretch/>
        </p:blipFill>
        <p:spPr>
          <a:xfrm>
            <a:off x="2250156" y="2166819"/>
            <a:ext cx="7691687" cy="3761923"/>
          </a:xfrm>
        </p:spPr>
      </p:pic>
      <p:pic>
        <p:nvPicPr>
          <p:cNvPr id="9" name="Grafik 8">
            <a:extLst>
              <a:ext uri="{FF2B5EF4-FFF2-40B4-BE49-F238E27FC236}">
                <a16:creationId xmlns:a16="http://schemas.microsoft.com/office/drawing/2014/main" id="{4609D090-1EB6-F19E-F35B-A5EF5B120CB5}"/>
              </a:ext>
            </a:extLst>
          </p:cNvPr>
          <p:cNvPicPr>
            <a:picLocks noChangeAspect="1"/>
          </p:cNvPicPr>
          <p:nvPr/>
        </p:nvPicPr>
        <p:blipFill>
          <a:blip r:embed="rId6"/>
          <a:stretch>
            <a:fillRect/>
          </a:stretch>
        </p:blipFill>
        <p:spPr>
          <a:xfrm>
            <a:off x="2250156" y="6135117"/>
            <a:ext cx="7226805" cy="641990"/>
          </a:xfrm>
          <a:prstGeom prst="rect">
            <a:avLst/>
          </a:prstGeom>
        </p:spPr>
      </p:pic>
      <p:pic>
        <p:nvPicPr>
          <p:cNvPr id="10" name="map">
            <a:hlinkClick r:id="" action="ppaction://media"/>
            <a:extLst>
              <a:ext uri="{FF2B5EF4-FFF2-40B4-BE49-F238E27FC236}">
                <a16:creationId xmlns:a16="http://schemas.microsoft.com/office/drawing/2014/main" id="{B3993FA8-6DCD-E66F-B619-940B4D877E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481"/>
          <a:stretch/>
        </p:blipFill>
        <p:spPr>
          <a:xfrm>
            <a:off x="2250156" y="2166819"/>
            <a:ext cx="7023053" cy="4412984"/>
          </a:xfrm>
          <a:prstGeom prst="rect">
            <a:avLst/>
          </a:prstGeom>
        </p:spPr>
      </p:pic>
    </p:spTree>
    <p:extLst>
      <p:ext uri="{BB962C8B-B14F-4D97-AF65-F5344CB8AC3E}">
        <p14:creationId xmlns:p14="http://schemas.microsoft.com/office/powerpoint/2010/main" val="236558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640F16-9314-3935-5D50-CDA1FEC43333}"/>
              </a:ext>
            </a:extLst>
          </p:cNvPr>
          <p:cNvSpPr>
            <a:spLocks noGrp="1"/>
          </p:cNvSpPr>
          <p:nvPr>
            <p:ph type="title"/>
          </p:nvPr>
        </p:nvSpPr>
        <p:spPr/>
        <p:txBody>
          <a:bodyPr/>
          <a:lstStyle/>
          <a:p>
            <a:r>
              <a:rPr lang="de-CH" dirty="0"/>
              <a:t>Leerwohnungsziffer in den Wahlkreisen des Kantons St.Gallen (2013-2022)</a:t>
            </a:r>
          </a:p>
        </p:txBody>
      </p:sp>
      <p:pic>
        <p:nvPicPr>
          <p:cNvPr id="5" name="Picture 4">
            <a:extLst>
              <a:ext uri="{FF2B5EF4-FFF2-40B4-BE49-F238E27FC236}">
                <a16:creationId xmlns:a16="http://schemas.microsoft.com/office/drawing/2014/main" id="{63C516B9-3E4B-198C-BEA6-8AEC800EFF8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035"/>
          <a:stretch/>
        </p:blipFill>
        <p:spPr bwMode="auto">
          <a:xfrm>
            <a:off x="2282574" y="1825625"/>
            <a:ext cx="762685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928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fontScale="90000"/>
          </a:bodyPr>
          <a:lstStyle/>
          <a:p>
            <a:r>
              <a:rPr lang="de-CH" dirty="0"/>
              <a:t>Boxplot der Leerwohnungsziffern in städtischen und ländlichen Gebieten (2013-2022)</a:t>
            </a:r>
          </a:p>
        </p:txBody>
      </p:sp>
      <p:pic>
        <p:nvPicPr>
          <p:cNvPr id="5" name="Picture 2">
            <a:extLst>
              <a:ext uri="{FF2B5EF4-FFF2-40B4-BE49-F238E27FC236}">
                <a16:creationId xmlns:a16="http://schemas.microsoft.com/office/drawing/2014/main" id="{5F6E3A0A-145D-C920-62AE-AED4D3108CB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571"/>
          <a:stretch/>
        </p:blipFill>
        <p:spPr bwMode="auto">
          <a:xfrm>
            <a:off x="1305709" y="1825625"/>
            <a:ext cx="95805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93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fontScale="90000"/>
          </a:bodyPr>
          <a:lstStyle/>
          <a:p>
            <a:r>
              <a:rPr lang="de-CH" dirty="0" err="1"/>
              <a:t>Heatmap</a:t>
            </a:r>
            <a:r>
              <a:rPr lang="de-CH" dirty="0"/>
              <a:t> der Leerwohnungsziffern in städtischen und ländlichen Gebieten (1997-2023)</a:t>
            </a:r>
          </a:p>
        </p:txBody>
      </p:sp>
      <p:pic>
        <p:nvPicPr>
          <p:cNvPr id="6" name="Picture 2">
            <a:extLst>
              <a:ext uri="{FF2B5EF4-FFF2-40B4-BE49-F238E27FC236}">
                <a16:creationId xmlns:a16="http://schemas.microsoft.com/office/drawing/2014/main" id="{19BD84FF-9BEE-8C3C-BAC5-816666A71D8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881"/>
          <a:stretch/>
        </p:blipFill>
        <p:spPr bwMode="auto">
          <a:xfrm>
            <a:off x="2447443" y="1825625"/>
            <a:ext cx="729711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76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henswürdigkeiten St. Gallen: Abenteuer am Bodensee">
            <a:extLst>
              <a:ext uri="{FF2B5EF4-FFF2-40B4-BE49-F238E27FC236}">
                <a16:creationId xmlns:a16="http://schemas.microsoft.com/office/drawing/2014/main" id="{00F497D4-3388-66C4-BC14-5DA7E3C36659}"/>
              </a:ext>
            </a:extLst>
          </p:cNvPr>
          <p:cNvPicPr>
            <a:picLocks noChangeAspect="1" noChangeArrowheads="1"/>
          </p:cNvPicPr>
          <p:nvPr/>
        </p:nvPicPr>
        <p:blipFill rotWithShape="1">
          <a:blip r:embed="rId2">
            <a:alphaModFix amt="70000"/>
            <a:duotone>
              <a:schemeClr val="accent6">
                <a:shade val="45000"/>
                <a:satMod val="135000"/>
              </a:schemeClr>
              <a:prstClr val="white"/>
            </a:duotone>
            <a:extLst>
              <a:ext uri="{28A0092B-C50C-407E-A947-70E740481C1C}">
                <a14:useLocalDpi xmlns:a14="http://schemas.microsoft.com/office/drawing/2010/main" val="0"/>
              </a:ext>
            </a:extLst>
          </a:blip>
          <a:srcRect b="14750"/>
          <a:stretch/>
        </p:blipFill>
        <p:spPr bwMode="auto">
          <a:xfrm>
            <a:off x="0" y="-67007"/>
            <a:ext cx="12192000" cy="69250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0" y="2076142"/>
            <a:ext cx="12192000" cy="2638707"/>
          </a:xfrm>
        </p:spPr>
        <p:txBody>
          <a:bodyPr>
            <a:noAutofit/>
          </a:bodyPr>
          <a:lstStyle/>
          <a:p>
            <a:r>
              <a:rPr lang="de-DE" sz="9000" b="1" dirty="0">
                <a:effectLst>
                  <a:outerShdw blurRad="50800" dist="38100" dir="10800000" algn="r" rotWithShape="0">
                    <a:prstClr val="black">
                      <a:alpha val="40000"/>
                    </a:prstClr>
                  </a:outerShdw>
                </a:effectLst>
              </a:rPr>
              <a:t>Entwicklung des Wohnungsbestands</a:t>
            </a:r>
          </a:p>
        </p:txBody>
      </p:sp>
    </p:spTree>
    <p:extLst>
      <p:ext uri="{BB962C8B-B14F-4D97-AF65-F5344CB8AC3E}">
        <p14:creationId xmlns:p14="http://schemas.microsoft.com/office/powerpoint/2010/main" val="2581213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lstStyle/>
          <a:p>
            <a:r>
              <a:rPr lang="de-CH" dirty="0"/>
              <a:t>Korrelation Haushaltswachstum und Wohnraumwachstum (2013-2022)</a:t>
            </a:r>
          </a:p>
        </p:txBody>
      </p:sp>
      <p:pic>
        <p:nvPicPr>
          <p:cNvPr id="5" name="Picture 2">
            <a:extLst>
              <a:ext uri="{FF2B5EF4-FFF2-40B4-BE49-F238E27FC236}">
                <a16:creationId xmlns:a16="http://schemas.microsoft.com/office/drawing/2014/main" id="{3D86C269-67CA-8981-64E8-6BC89229836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9801"/>
          <a:stretch/>
        </p:blipFill>
        <p:spPr bwMode="auto">
          <a:xfrm>
            <a:off x="2497556" y="1825625"/>
            <a:ext cx="71968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98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fontScale="90000"/>
          </a:bodyPr>
          <a:lstStyle/>
          <a:p>
            <a:r>
              <a:rPr lang="de-CH" dirty="0"/>
              <a:t>Korrelation Haushaltswachstum und Wohnraumwachstum je Wahlkreis (2013-2022)</a:t>
            </a:r>
          </a:p>
        </p:txBody>
      </p:sp>
      <p:pic>
        <p:nvPicPr>
          <p:cNvPr id="4" name="Picture 2">
            <a:extLst>
              <a:ext uri="{FF2B5EF4-FFF2-40B4-BE49-F238E27FC236}">
                <a16:creationId xmlns:a16="http://schemas.microsoft.com/office/drawing/2014/main" id="{F83A7721-EA1C-769B-3BB7-E31622982D1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9170"/>
          <a:stretch/>
        </p:blipFill>
        <p:spPr bwMode="auto">
          <a:xfrm>
            <a:off x="2266967" y="1825625"/>
            <a:ext cx="765806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789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fontScale="90000"/>
          </a:bodyPr>
          <a:lstStyle/>
          <a:p>
            <a:r>
              <a:rPr lang="de-CH" dirty="0"/>
              <a:t>Gegenüberstellung Haushaltswachstum vs. Wohnraumwachstum pro Wahlkreis (2013-2022)</a:t>
            </a:r>
          </a:p>
        </p:txBody>
      </p:sp>
      <p:pic>
        <p:nvPicPr>
          <p:cNvPr id="4" name="Picture 2">
            <a:extLst>
              <a:ext uri="{FF2B5EF4-FFF2-40B4-BE49-F238E27FC236}">
                <a16:creationId xmlns:a16="http://schemas.microsoft.com/office/drawing/2014/main" id="{1908E062-E765-070F-CA99-BA5D3A9BD98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9033"/>
          <a:stretch/>
        </p:blipFill>
        <p:spPr bwMode="auto">
          <a:xfrm>
            <a:off x="2358648" y="1825625"/>
            <a:ext cx="74747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62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fontScale="90000"/>
          </a:bodyPr>
          <a:lstStyle/>
          <a:p>
            <a:r>
              <a:rPr lang="de-CH" dirty="0"/>
              <a:t>Gegenüberstellung Haushaltswachstum vs. Wohnraumwachstum pro Wahlkreis (2013-2022)</a:t>
            </a:r>
          </a:p>
        </p:txBody>
      </p:sp>
      <p:pic>
        <p:nvPicPr>
          <p:cNvPr id="4" name="Picture 2">
            <a:extLst>
              <a:ext uri="{FF2B5EF4-FFF2-40B4-BE49-F238E27FC236}">
                <a16:creationId xmlns:a16="http://schemas.microsoft.com/office/drawing/2014/main" id="{853E328C-41AD-8155-6A81-FD2B41095D6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257"/>
          <a:stretch/>
        </p:blipFill>
        <p:spPr bwMode="auto">
          <a:xfrm>
            <a:off x="3045206" y="1825625"/>
            <a:ext cx="6101588"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abgerundete Ecken 4">
            <a:extLst>
              <a:ext uri="{FF2B5EF4-FFF2-40B4-BE49-F238E27FC236}">
                <a16:creationId xmlns:a16="http://schemas.microsoft.com/office/drawing/2014/main" id="{0972B1BD-AE91-9181-A3D2-880727B0D13C}"/>
              </a:ext>
            </a:extLst>
          </p:cNvPr>
          <p:cNvSpPr/>
          <p:nvPr/>
        </p:nvSpPr>
        <p:spPr>
          <a:xfrm rot="21338420">
            <a:off x="9423778" y="3300141"/>
            <a:ext cx="2354239" cy="1402307"/>
          </a:xfrm>
          <a:prstGeom prst="roundRect">
            <a:avLst/>
          </a:prstGeom>
          <a:solidFill>
            <a:srgbClr val="00963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2400" b="1" dirty="0"/>
              <a:t>Anzeige der linearen Entwicklung</a:t>
            </a:r>
          </a:p>
        </p:txBody>
      </p:sp>
    </p:spTree>
    <p:extLst>
      <p:ext uri="{BB962C8B-B14F-4D97-AF65-F5344CB8AC3E}">
        <p14:creationId xmlns:p14="http://schemas.microsoft.com/office/powerpoint/2010/main" val="375502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dirty="0"/>
              <a:t>Haushaltswachstum in den ländlichen Gemeinden (2013-2022)</a:t>
            </a:r>
          </a:p>
        </p:txBody>
      </p:sp>
      <p:pic>
        <p:nvPicPr>
          <p:cNvPr id="7" name="Picture 2">
            <a:extLst>
              <a:ext uri="{FF2B5EF4-FFF2-40B4-BE49-F238E27FC236}">
                <a16:creationId xmlns:a16="http://schemas.microsoft.com/office/drawing/2014/main" id="{FC79EACF-2D3B-769A-A27C-783F8805484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358" t="12032" r="3947"/>
          <a:stretch/>
        </p:blipFill>
        <p:spPr bwMode="auto">
          <a:xfrm>
            <a:off x="838200" y="2023907"/>
            <a:ext cx="10515600" cy="395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27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E5A7B0-3F49-3838-DC5A-0F33ECA35804}"/>
              </a:ext>
            </a:extLst>
          </p:cNvPr>
          <p:cNvSpPr>
            <a:spLocks noGrp="1"/>
          </p:cNvSpPr>
          <p:nvPr>
            <p:ph type="title"/>
          </p:nvPr>
        </p:nvSpPr>
        <p:spPr/>
        <p:txBody>
          <a:bodyPr/>
          <a:lstStyle/>
          <a:p>
            <a:r>
              <a:rPr lang="de-CH" dirty="0"/>
              <a:t>Aufbau der Präsentation</a:t>
            </a:r>
          </a:p>
        </p:txBody>
      </p:sp>
      <p:sp>
        <p:nvSpPr>
          <p:cNvPr id="3" name="Inhaltsplatzhalter 2">
            <a:extLst>
              <a:ext uri="{FF2B5EF4-FFF2-40B4-BE49-F238E27FC236}">
                <a16:creationId xmlns:a16="http://schemas.microsoft.com/office/drawing/2014/main" id="{EAD4E330-D29A-EEB6-50FA-9E9704947A4F}"/>
              </a:ext>
            </a:extLst>
          </p:cNvPr>
          <p:cNvSpPr>
            <a:spLocks noGrp="1"/>
          </p:cNvSpPr>
          <p:nvPr>
            <p:ph idx="1"/>
          </p:nvPr>
        </p:nvSpPr>
        <p:spPr/>
        <p:txBody>
          <a:bodyPr/>
          <a:lstStyle/>
          <a:p>
            <a:pPr marL="514350" indent="-514350">
              <a:buClr>
                <a:srgbClr val="009639"/>
              </a:buClr>
              <a:buFont typeface="+mj-lt"/>
              <a:buAutoNum type="arabicPeriod"/>
            </a:pPr>
            <a:r>
              <a:rPr lang="de-CH" dirty="0"/>
              <a:t>Ausgangslage</a:t>
            </a:r>
          </a:p>
          <a:p>
            <a:pPr marL="885825" lvl="1" indent="-342900"/>
            <a:r>
              <a:rPr lang="de-CH" dirty="0"/>
              <a:t>Ziele</a:t>
            </a:r>
          </a:p>
          <a:p>
            <a:pPr marL="885825" lvl="1" indent="-342900"/>
            <a:r>
              <a:rPr lang="de-CH" dirty="0"/>
              <a:t>Datengrundlage</a:t>
            </a:r>
          </a:p>
          <a:p>
            <a:pPr marL="885825" lvl="1" indent="-342900"/>
            <a:r>
              <a:rPr lang="de-CH" dirty="0"/>
              <a:t>Fokus der Analyse</a:t>
            </a:r>
          </a:p>
          <a:p>
            <a:pPr marL="514350" indent="-514350">
              <a:buClr>
                <a:srgbClr val="009639"/>
              </a:buClr>
              <a:buFont typeface="+mj-lt"/>
              <a:buAutoNum type="arabicPeriod"/>
            </a:pPr>
            <a:r>
              <a:rPr lang="de-CH" dirty="0"/>
              <a:t>Entwicklung der Leerwohnungsziffer</a:t>
            </a:r>
          </a:p>
          <a:p>
            <a:pPr marL="514350" indent="-514350">
              <a:buClr>
                <a:srgbClr val="009639"/>
              </a:buClr>
              <a:buFont typeface="+mj-lt"/>
              <a:buAutoNum type="arabicPeriod"/>
            </a:pPr>
            <a:r>
              <a:rPr lang="de-CH" dirty="0"/>
              <a:t>Entwicklung des Wohnungsbestands</a:t>
            </a:r>
          </a:p>
          <a:p>
            <a:pPr marL="514350" indent="-514350">
              <a:buClr>
                <a:srgbClr val="009639"/>
              </a:buClr>
              <a:buFont typeface="+mj-lt"/>
              <a:buAutoNum type="arabicPeriod"/>
            </a:pPr>
            <a:r>
              <a:rPr lang="de-CH" dirty="0"/>
              <a:t>Zukunftsprognose</a:t>
            </a:r>
          </a:p>
        </p:txBody>
      </p:sp>
    </p:spTree>
    <p:extLst>
      <p:ext uri="{BB962C8B-B14F-4D97-AF65-F5344CB8AC3E}">
        <p14:creationId xmlns:p14="http://schemas.microsoft.com/office/powerpoint/2010/main" val="339295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dirty="0"/>
              <a:t>Haushaltswachstum in den ländlichen Gemeinden (2013-2022)</a:t>
            </a:r>
          </a:p>
        </p:txBody>
      </p:sp>
      <p:pic>
        <p:nvPicPr>
          <p:cNvPr id="6" name="Picture 2">
            <a:extLst>
              <a:ext uri="{FF2B5EF4-FFF2-40B4-BE49-F238E27FC236}">
                <a16:creationId xmlns:a16="http://schemas.microsoft.com/office/drawing/2014/main" id="{C2C7438F-CE3A-C1C8-3390-62AB7C99670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137" t="13357" r="5635"/>
          <a:stretch/>
        </p:blipFill>
        <p:spPr bwMode="auto">
          <a:xfrm>
            <a:off x="838200" y="1999843"/>
            <a:ext cx="10515600" cy="4002901"/>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abgerundete Ecken 3">
            <a:extLst>
              <a:ext uri="{FF2B5EF4-FFF2-40B4-BE49-F238E27FC236}">
                <a16:creationId xmlns:a16="http://schemas.microsoft.com/office/drawing/2014/main" id="{B4B159E8-CFCC-CA63-D467-639AEAA8EA10}"/>
              </a:ext>
            </a:extLst>
          </p:cNvPr>
          <p:cNvSpPr/>
          <p:nvPr/>
        </p:nvSpPr>
        <p:spPr>
          <a:xfrm rot="21338420">
            <a:off x="9621671" y="4924226"/>
            <a:ext cx="2354239" cy="1402307"/>
          </a:xfrm>
          <a:prstGeom prst="roundRect">
            <a:avLst/>
          </a:prstGeom>
          <a:solidFill>
            <a:srgbClr val="00963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2400" b="1" dirty="0"/>
              <a:t>Anzeige der linearen Entwicklung</a:t>
            </a:r>
          </a:p>
        </p:txBody>
      </p:sp>
    </p:spTree>
    <p:extLst>
      <p:ext uri="{BB962C8B-B14F-4D97-AF65-F5344CB8AC3E}">
        <p14:creationId xmlns:p14="http://schemas.microsoft.com/office/powerpoint/2010/main" val="1703597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dirty="0"/>
              <a:t>Haushaltswachstum in den städtischen Gemeinden (2013-2022)</a:t>
            </a:r>
          </a:p>
        </p:txBody>
      </p:sp>
      <p:pic>
        <p:nvPicPr>
          <p:cNvPr id="5" name="Picture 2">
            <a:extLst>
              <a:ext uri="{FF2B5EF4-FFF2-40B4-BE49-F238E27FC236}">
                <a16:creationId xmlns:a16="http://schemas.microsoft.com/office/drawing/2014/main" id="{702462AA-624C-FF95-2013-A1B92101BA0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202" t="12794" r="4012"/>
          <a:stretch/>
        </p:blipFill>
        <p:spPr bwMode="auto">
          <a:xfrm>
            <a:off x="838200" y="2042497"/>
            <a:ext cx="10515600" cy="3917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163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dirty="0"/>
              <a:t>Haushaltswachstum in den städtischen Gemeinden (2013-2022)</a:t>
            </a:r>
          </a:p>
        </p:txBody>
      </p:sp>
      <p:pic>
        <p:nvPicPr>
          <p:cNvPr id="8" name="Picture 2">
            <a:extLst>
              <a:ext uri="{FF2B5EF4-FFF2-40B4-BE49-F238E27FC236}">
                <a16:creationId xmlns:a16="http://schemas.microsoft.com/office/drawing/2014/main" id="{F4F01364-BEFB-3E0A-B17D-1084AC7F658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43" t="12962" r="4337"/>
          <a:stretch/>
        </p:blipFill>
        <p:spPr bwMode="auto">
          <a:xfrm>
            <a:off x="838200" y="2044849"/>
            <a:ext cx="10515600" cy="3912890"/>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abgerundete Ecken 5">
            <a:extLst>
              <a:ext uri="{FF2B5EF4-FFF2-40B4-BE49-F238E27FC236}">
                <a16:creationId xmlns:a16="http://schemas.microsoft.com/office/drawing/2014/main" id="{F43712BA-FD77-55F8-9559-36D34067421C}"/>
              </a:ext>
            </a:extLst>
          </p:cNvPr>
          <p:cNvSpPr/>
          <p:nvPr/>
        </p:nvSpPr>
        <p:spPr>
          <a:xfrm rot="21338420">
            <a:off x="9621671" y="4924226"/>
            <a:ext cx="2354239" cy="1402307"/>
          </a:xfrm>
          <a:prstGeom prst="roundRect">
            <a:avLst/>
          </a:prstGeom>
          <a:solidFill>
            <a:srgbClr val="00963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2400" b="1" dirty="0"/>
              <a:t>Anzeige der linearen Entwicklung</a:t>
            </a:r>
          </a:p>
        </p:txBody>
      </p:sp>
    </p:spTree>
    <p:extLst>
      <p:ext uri="{BB962C8B-B14F-4D97-AF65-F5344CB8AC3E}">
        <p14:creationId xmlns:p14="http://schemas.microsoft.com/office/powerpoint/2010/main" val="1424024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henswürdigkeiten St. Gallen: Abenteuer am Bodensee">
            <a:extLst>
              <a:ext uri="{FF2B5EF4-FFF2-40B4-BE49-F238E27FC236}">
                <a16:creationId xmlns:a16="http://schemas.microsoft.com/office/drawing/2014/main" id="{00F497D4-3388-66C4-BC14-5DA7E3C36659}"/>
              </a:ext>
            </a:extLst>
          </p:cNvPr>
          <p:cNvPicPr>
            <a:picLocks noChangeAspect="1" noChangeArrowheads="1"/>
          </p:cNvPicPr>
          <p:nvPr/>
        </p:nvPicPr>
        <p:blipFill rotWithShape="1">
          <a:blip r:embed="rId2">
            <a:alphaModFix amt="70000"/>
            <a:duotone>
              <a:schemeClr val="accent6">
                <a:shade val="45000"/>
                <a:satMod val="135000"/>
              </a:schemeClr>
              <a:prstClr val="white"/>
            </a:duotone>
            <a:extLst>
              <a:ext uri="{28A0092B-C50C-407E-A947-70E740481C1C}">
                <a14:useLocalDpi xmlns:a14="http://schemas.microsoft.com/office/drawing/2010/main" val="0"/>
              </a:ext>
            </a:extLst>
          </a:blip>
          <a:srcRect b="14750"/>
          <a:stretch/>
        </p:blipFill>
        <p:spPr bwMode="auto">
          <a:xfrm>
            <a:off x="0" y="-67007"/>
            <a:ext cx="12192000" cy="69250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0" y="2755841"/>
            <a:ext cx="12192000" cy="1346317"/>
          </a:xfrm>
        </p:spPr>
        <p:txBody>
          <a:bodyPr>
            <a:noAutofit/>
          </a:bodyPr>
          <a:lstStyle/>
          <a:p>
            <a:r>
              <a:rPr lang="de-DE" sz="9000" b="1" dirty="0">
                <a:effectLst>
                  <a:outerShdw blurRad="50800" dist="38100" dir="10800000" algn="r" rotWithShape="0">
                    <a:prstClr val="black">
                      <a:alpha val="40000"/>
                    </a:prstClr>
                  </a:outerShdw>
                </a:effectLst>
              </a:rPr>
              <a:t>Zukunftsprognose</a:t>
            </a:r>
          </a:p>
        </p:txBody>
      </p:sp>
    </p:spTree>
    <p:extLst>
      <p:ext uri="{BB962C8B-B14F-4D97-AF65-F5344CB8AC3E}">
        <p14:creationId xmlns:p14="http://schemas.microsoft.com/office/powerpoint/2010/main" val="3265025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sz="3700" dirty="0"/>
              <a:t>Wachstumsprojektion für Haushalte und Wohnungen im Wahlkreis </a:t>
            </a:r>
            <a:r>
              <a:rPr lang="de-CH" sz="3700" b="1" dirty="0">
                <a:solidFill>
                  <a:srgbClr val="009639"/>
                </a:solidFill>
              </a:rPr>
              <a:t>Rheintal</a:t>
            </a:r>
            <a:r>
              <a:rPr lang="de-CH" sz="3700" dirty="0"/>
              <a:t> (2013-2050)</a:t>
            </a:r>
          </a:p>
        </p:txBody>
      </p:sp>
      <p:pic>
        <p:nvPicPr>
          <p:cNvPr id="5" name="Picture 2">
            <a:extLst>
              <a:ext uri="{FF2B5EF4-FFF2-40B4-BE49-F238E27FC236}">
                <a16:creationId xmlns:a16="http://schemas.microsoft.com/office/drawing/2014/main" id="{D9A49521-F07B-5221-D12B-0D20B655E7E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855"/>
          <a:stretch/>
        </p:blipFill>
        <p:spPr bwMode="auto">
          <a:xfrm>
            <a:off x="2441798" y="1825625"/>
            <a:ext cx="730840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404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sz="3700" dirty="0"/>
              <a:t>Wachstumsprojektion für Haushalte und Wohnungen im Wahlkreis </a:t>
            </a:r>
            <a:r>
              <a:rPr lang="de-CH" sz="3700" b="1" dirty="0">
                <a:solidFill>
                  <a:srgbClr val="009639"/>
                </a:solidFill>
              </a:rPr>
              <a:t>Rorschach</a:t>
            </a:r>
            <a:r>
              <a:rPr lang="de-CH" sz="3700" dirty="0"/>
              <a:t> (2013-2050)</a:t>
            </a:r>
          </a:p>
        </p:txBody>
      </p:sp>
      <p:pic>
        <p:nvPicPr>
          <p:cNvPr id="5" name="Picture 2">
            <a:extLst>
              <a:ext uri="{FF2B5EF4-FFF2-40B4-BE49-F238E27FC236}">
                <a16:creationId xmlns:a16="http://schemas.microsoft.com/office/drawing/2014/main" id="{AF1D5110-15C6-D936-0F65-0F84C61BE49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855"/>
          <a:stretch/>
        </p:blipFill>
        <p:spPr bwMode="auto">
          <a:xfrm>
            <a:off x="2402894" y="1825625"/>
            <a:ext cx="73862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711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sz="3700" dirty="0"/>
              <a:t>Wachstumsprojektion für Haushalte und Wohnungen im Wahlkreis </a:t>
            </a:r>
            <a:r>
              <a:rPr lang="de-CH" sz="3700" b="1" dirty="0">
                <a:solidFill>
                  <a:srgbClr val="009639"/>
                </a:solidFill>
              </a:rPr>
              <a:t>Sarganserland</a:t>
            </a:r>
            <a:r>
              <a:rPr lang="de-CH" sz="3700" dirty="0"/>
              <a:t> (2013-2050)</a:t>
            </a:r>
          </a:p>
        </p:txBody>
      </p:sp>
      <p:pic>
        <p:nvPicPr>
          <p:cNvPr id="5" name="Picture 2">
            <a:extLst>
              <a:ext uri="{FF2B5EF4-FFF2-40B4-BE49-F238E27FC236}">
                <a16:creationId xmlns:a16="http://schemas.microsoft.com/office/drawing/2014/main" id="{CEFA05C7-AC6E-C96B-8F39-902906CF462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012"/>
          <a:stretch/>
        </p:blipFill>
        <p:spPr bwMode="auto">
          <a:xfrm>
            <a:off x="2315795" y="1825625"/>
            <a:ext cx="756040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232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sz="3700" dirty="0"/>
              <a:t>Wachstumsprojektion für Haushalte und Wohnungen im Wahlkreis </a:t>
            </a:r>
            <a:r>
              <a:rPr lang="de-CH" sz="3700" b="1" dirty="0">
                <a:solidFill>
                  <a:srgbClr val="009639"/>
                </a:solidFill>
              </a:rPr>
              <a:t>See-</a:t>
            </a:r>
            <a:r>
              <a:rPr lang="de-CH" sz="3700" b="1" dirty="0" err="1">
                <a:solidFill>
                  <a:srgbClr val="009639"/>
                </a:solidFill>
              </a:rPr>
              <a:t>Gaster</a:t>
            </a:r>
            <a:r>
              <a:rPr lang="de-CH" sz="3700" dirty="0"/>
              <a:t> (2013-2050)</a:t>
            </a:r>
          </a:p>
        </p:txBody>
      </p:sp>
      <p:pic>
        <p:nvPicPr>
          <p:cNvPr id="5" name="Picture 4">
            <a:extLst>
              <a:ext uri="{FF2B5EF4-FFF2-40B4-BE49-F238E27FC236}">
                <a16:creationId xmlns:a16="http://schemas.microsoft.com/office/drawing/2014/main" id="{DD648B18-68A4-5A0A-576E-33C290C38E2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071"/>
          <a:stretch/>
        </p:blipFill>
        <p:spPr bwMode="auto">
          <a:xfrm>
            <a:off x="2417859" y="1825625"/>
            <a:ext cx="735628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409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sz="3700" dirty="0"/>
              <a:t>Wachstumsprojektion für Haushalte und Wohnungen im Wahlkreis </a:t>
            </a:r>
            <a:r>
              <a:rPr lang="de-CH" sz="3700" b="1" dirty="0">
                <a:solidFill>
                  <a:srgbClr val="009639"/>
                </a:solidFill>
              </a:rPr>
              <a:t>St.Gallen</a:t>
            </a:r>
            <a:r>
              <a:rPr lang="de-CH" sz="3700" dirty="0">
                <a:solidFill>
                  <a:srgbClr val="009639"/>
                </a:solidFill>
              </a:rPr>
              <a:t> </a:t>
            </a:r>
            <a:r>
              <a:rPr lang="de-CH" sz="3700" dirty="0"/>
              <a:t>(2013-2050)</a:t>
            </a:r>
          </a:p>
        </p:txBody>
      </p:sp>
      <p:pic>
        <p:nvPicPr>
          <p:cNvPr id="5" name="Picture 2">
            <a:extLst>
              <a:ext uri="{FF2B5EF4-FFF2-40B4-BE49-F238E27FC236}">
                <a16:creationId xmlns:a16="http://schemas.microsoft.com/office/drawing/2014/main" id="{160C766D-080F-FF6C-DF8A-F632906C0E0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071"/>
          <a:stretch/>
        </p:blipFill>
        <p:spPr bwMode="auto">
          <a:xfrm>
            <a:off x="2448166" y="1825625"/>
            <a:ext cx="729566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489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sz="3700" dirty="0"/>
              <a:t>Wachstumsprojektion für Haushalte und Wohnungen im Wahlkreis </a:t>
            </a:r>
            <a:r>
              <a:rPr lang="de-CH" sz="3700" b="1" dirty="0" err="1">
                <a:solidFill>
                  <a:srgbClr val="009639"/>
                </a:solidFill>
              </a:rPr>
              <a:t>Toggenburg</a:t>
            </a:r>
            <a:r>
              <a:rPr lang="de-CH" sz="3700" dirty="0"/>
              <a:t> (2013-2050)</a:t>
            </a:r>
          </a:p>
        </p:txBody>
      </p:sp>
      <p:pic>
        <p:nvPicPr>
          <p:cNvPr id="5" name="Picture 2">
            <a:extLst>
              <a:ext uri="{FF2B5EF4-FFF2-40B4-BE49-F238E27FC236}">
                <a16:creationId xmlns:a16="http://schemas.microsoft.com/office/drawing/2014/main" id="{3D9C375B-E592-3804-77AE-EC394515872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071"/>
          <a:stretch/>
        </p:blipFill>
        <p:spPr bwMode="auto">
          <a:xfrm>
            <a:off x="2409594" y="1825625"/>
            <a:ext cx="73728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655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henswürdigkeiten St. Gallen: Abenteuer am Bodensee">
            <a:extLst>
              <a:ext uri="{FF2B5EF4-FFF2-40B4-BE49-F238E27FC236}">
                <a16:creationId xmlns:a16="http://schemas.microsoft.com/office/drawing/2014/main" id="{00F497D4-3388-66C4-BC14-5DA7E3C36659}"/>
              </a:ext>
            </a:extLst>
          </p:cNvPr>
          <p:cNvPicPr>
            <a:picLocks noChangeAspect="1" noChangeArrowheads="1"/>
          </p:cNvPicPr>
          <p:nvPr/>
        </p:nvPicPr>
        <p:blipFill rotWithShape="1">
          <a:blip r:embed="rId2">
            <a:alphaModFix amt="70000"/>
            <a:duotone>
              <a:schemeClr val="accent6">
                <a:shade val="45000"/>
                <a:satMod val="135000"/>
              </a:schemeClr>
              <a:prstClr val="white"/>
            </a:duotone>
            <a:extLst>
              <a:ext uri="{28A0092B-C50C-407E-A947-70E740481C1C}">
                <a14:useLocalDpi xmlns:a14="http://schemas.microsoft.com/office/drawing/2010/main" val="0"/>
              </a:ext>
            </a:extLst>
          </a:blip>
          <a:srcRect b="14750"/>
          <a:stretch/>
        </p:blipFill>
        <p:spPr bwMode="auto">
          <a:xfrm>
            <a:off x="0" y="-67007"/>
            <a:ext cx="12192000" cy="69250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0" y="2786075"/>
            <a:ext cx="12192000" cy="1285849"/>
          </a:xfrm>
        </p:spPr>
        <p:txBody>
          <a:bodyPr>
            <a:noAutofit/>
          </a:bodyPr>
          <a:lstStyle/>
          <a:p>
            <a:r>
              <a:rPr lang="de-DE" sz="9000" b="1" dirty="0">
                <a:effectLst>
                  <a:outerShdw blurRad="50800" dist="38100" dir="10800000" algn="r" rotWithShape="0">
                    <a:prstClr val="black">
                      <a:alpha val="40000"/>
                    </a:prstClr>
                  </a:outerShdw>
                </a:effectLst>
              </a:rPr>
              <a:t>Ausgangslage</a:t>
            </a:r>
          </a:p>
        </p:txBody>
      </p:sp>
    </p:spTree>
    <p:extLst>
      <p:ext uri="{BB962C8B-B14F-4D97-AF65-F5344CB8AC3E}">
        <p14:creationId xmlns:p14="http://schemas.microsoft.com/office/powerpoint/2010/main" val="2958847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746C9B-58FB-9F78-2FA5-96832CC3C473}"/>
              </a:ext>
            </a:extLst>
          </p:cNvPr>
          <p:cNvSpPr>
            <a:spLocks noGrp="1"/>
          </p:cNvSpPr>
          <p:nvPr>
            <p:ph type="title"/>
          </p:nvPr>
        </p:nvSpPr>
        <p:spPr/>
        <p:txBody>
          <a:bodyPr>
            <a:normAutofit/>
          </a:bodyPr>
          <a:lstStyle/>
          <a:p>
            <a:r>
              <a:rPr lang="de-CH" sz="3700" dirty="0"/>
              <a:t>Wachstumsprojektion für Haushalte und Wohnungen im Wahlkreis </a:t>
            </a:r>
            <a:r>
              <a:rPr lang="de-CH" sz="3700" b="1" dirty="0">
                <a:solidFill>
                  <a:srgbClr val="009639"/>
                </a:solidFill>
              </a:rPr>
              <a:t>Werdenberg</a:t>
            </a:r>
            <a:r>
              <a:rPr lang="de-CH" sz="3700" dirty="0"/>
              <a:t> (2013-2050)</a:t>
            </a:r>
          </a:p>
        </p:txBody>
      </p:sp>
      <p:pic>
        <p:nvPicPr>
          <p:cNvPr id="5" name="Picture 2">
            <a:extLst>
              <a:ext uri="{FF2B5EF4-FFF2-40B4-BE49-F238E27FC236}">
                <a16:creationId xmlns:a16="http://schemas.microsoft.com/office/drawing/2014/main" id="{8FCAF977-FCA0-AC82-04B6-7DC62E7EBC9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698"/>
          <a:stretch/>
        </p:blipFill>
        <p:spPr bwMode="auto">
          <a:xfrm>
            <a:off x="2373182" y="1818801"/>
            <a:ext cx="744563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814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E9FB03-DECD-2B23-8F6D-92603BCDA0E2}"/>
              </a:ext>
            </a:extLst>
          </p:cNvPr>
          <p:cNvSpPr>
            <a:spLocks noGrp="1"/>
          </p:cNvSpPr>
          <p:nvPr>
            <p:ph type="title"/>
          </p:nvPr>
        </p:nvSpPr>
        <p:spPr/>
        <p:txBody>
          <a:bodyPr>
            <a:normAutofit/>
          </a:bodyPr>
          <a:lstStyle/>
          <a:p>
            <a:r>
              <a:rPr lang="de-CH" sz="3700" dirty="0"/>
              <a:t>Wachstumsprojektion für Haushalte und Wohnungen im Wahlkreis </a:t>
            </a:r>
            <a:r>
              <a:rPr lang="de-CH" sz="3700" b="1" dirty="0">
                <a:solidFill>
                  <a:srgbClr val="009639"/>
                </a:solidFill>
              </a:rPr>
              <a:t>Wil</a:t>
            </a:r>
            <a:r>
              <a:rPr lang="de-CH" sz="3700" dirty="0"/>
              <a:t> (2013-2050)</a:t>
            </a:r>
          </a:p>
        </p:txBody>
      </p:sp>
      <p:pic>
        <p:nvPicPr>
          <p:cNvPr id="5" name="Picture 2">
            <a:extLst>
              <a:ext uri="{FF2B5EF4-FFF2-40B4-BE49-F238E27FC236}">
                <a16:creationId xmlns:a16="http://schemas.microsoft.com/office/drawing/2014/main" id="{D741E33B-CD99-059D-0409-6417FA83677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012"/>
          <a:stretch/>
        </p:blipFill>
        <p:spPr bwMode="auto">
          <a:xfrm>
            <a:off x="2505084" y="1825625"/>
            <a:ext cx="718183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14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henswürdigkeiten St. Gallen: Abenteuer am Bodensee">
            <a:extLst>
              <a:ext uri="{FF2B5EF4-FFF2-40B4-BE49-F238E27FC236}">
                <a16:creationId xmlns:a16="http://schemas.microsoft.com/office/drawing/2014/main" id="{00F497D4-3388-66C4-BC14-5DA7E3C36659}"/>
              </a:ext>
            </a:extLst>
          </p:cNvPr>
          <p:cNvPicPr>
            <a:picLocks noChangeAspect="1" noChangeArrowheads="1"/>
          </p:cNvPicPr>
          <p:nvPr/>
        </p:nvPicPr>
        <p:blipFill rotWithShape="1">
          <a:blip r:embed="rId2">
            <a:alphaModFix amt="70000"/>
            <a:duotone>
              <a:schemeClr val="accent6">
                <a:shade val="45000"/>
                <a:satMod val="135000"/>
              </a:schemeClr>
              <a:prstClr val="white"/>
            </a:duotone>
            <a:extLst>
              <a:ext uri="{28A0092B-C50C-407E-A947-70E740481C1C}">
                <a14:useLocalDpi xmlns:a14="http://schemas.microsoft.com/office/drawing/2010/main" val="0"/>
              </a:ext>
            </a:extLst>
          </a:blip>
          <a:srcRect b="14750"/>
          <a:stretch/>
        </p:blipFill>
        <p:spPr bwMode="auto">
          <a:xfrm>
            <a:off x="0" y="-67007"/>
            <a:ext cx="12192000" cy="69250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0" y="2710901"/>
            <a:ext cx="12192000" cy="1369189"/>
          </a:xfrm>
        </p:spPr>
        <p:txBody>
          <a:bodyPr>
            <a:noAutofit/>
          </a:bodyPr>
          <a:lstStyle/>
          <a:p>
            <a:r>
              <a:rPr lang="de-DE" sz="9000" b="1" dirty="0">
                <a:effectLst>
                  <a:outerShdw blurRad="50800" dist="38100" dir="10800000" algn="r" rotWithShape="0">
                    <a:prstClr val="black">
                      <a:alpha val="40000"/>
                    </a:prstClr>
                  </a:outerShdw>
                </a:effectLst>
              </a:rPr>
              <a:t>Interpretation</a:t>
            </a:r>
          </a:p>
        </p:txBody>
      </p:sp>
    </p:spTree>
    <p:extLst>
      <p:ext uri="{BB962C8B-B14F-4D97-AF65-F5344CB8AC3E}">
        <p14:creationId xmlns:p14="http://schemas.microsoft.com/office/powerpoint/2010/main" val="1299452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83AF-2A48-D6B2-0FA4-5D3E7238CDEC}"/>
              </a:ext>
            </a:extLst>
          </p:cNvPr>
          <p:cNvSpPr>
            <a:spLocks noGrp="1"/>
          </p:cNvSpPr>
          <p:nvPr>
            <p:ph type="title"/>
          </p:nvPr>
        </p:nvSpPr>
        <p:spPr/>
        <p:txBody>
          <a:bodyPr/>
          <a:lstStyle/>
          <a:p>
            <a:r>
              <a:rPr lang="de-DE" dirty="0">
                <a:solidFill>
                  <a:srgbClr val="212121"/>
                </a:solidFill>
                <a:latin typeface="Aptos Display (Überschriften)"/>
              </a:rPr>
              <a:t>Wahlkreis Werdenberg</a:t>
            </a:r>
            <a:endParaRPr lang="de-CH" dirty="0">
              <a:latin typeface="Aptos Display (Überschriften)"/>
            </a:endParaRPr>
          </a:p>
        </p:txBody>
      </p:sp>
      <p:sp>
        <p:nvSpPr>
          <p:cNvPr id="3" name="Inhaltsplatzhalter 2">
            <a:extLst>
              <a:ext uri="{FF2B5EF4-FFF2-40B4-BE49-F238E27FC236}">
                <a16:creationId xmlns:a16="http://schemas.microsoft.com/office/drawing/2014/main" id="{09C64DD2-08EF-464E-C4BC-5A207EAFED75}"/>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de-DE" b="0" i="0" dirty="0">
                <a:solidFill>
                  <a:srgbClr val="212121"/>
                </a:solidFill>
                <a:effectLst/>
                <a:latin typeface="Aptos Display (Überschriften)"/>
              </a:rPr>
              <a:t>Der Wahlkreis Werdenberg hat eine </a:t>
            </a:r>
            <a:r>
              <a:rPr lang="de-DE" b="1" i="0" dirty="0">
                <a:solidFill>
                  <a:srgbClr val="212121"/>
                </a:solidFill>
                <a:effectLst/>
                <a:latin typeface="Aptos Display (Überschriften)"/>
              </a:rPr>
              <a:t>relativ tiefe Leerwohnungsziffer </a:t>
            </a:r>
            <a:r>
              <a:rPr lang="de-DE" b="0" i="0" dirty="0">
                <a:solidFill>
                  <a:srgbClr val="212121"/>
                </a:solidFill>
                <a:effectLst/>
                <a:latin typeface="Aptos Display (Überschriften)"/>
              </a:rPr>
              <a:t>im Vergleich zu den anderen Wahlkreisen.</a:t>
            </a:r>
          </a:p>
          <a:p>
            <a:pPr algn="l">
              <a:buFont typeface="Arial" panose="020B0604020202020204" pitchFamily="34" charset="0"/>
              <a:buChar char="•"/>
            </a:pPr>
            <a:r>
              <a:rPr lang="de-DE" b="0" i="0" dirty="0">
                <a:solidFill>
                  <a:srgbClr val="212121"/>
                </a:solidFill>
                <a:effectLst/>
                <a:latin typeface="Aptos Display (Überschriften)"/>
              </a:rPr>
              <a:t>Das </a:t>
            </a:r>
            <a:r>
              <a:rPr lang="de-DE" b="1" i="0" dirty="0">
                <a:solidFill>
                  <a:srgbClr val="212121"/>
                </a:solidFill>
                <a:effectLst/>
                <a:latin typeface="Aptos Display (Überschriften)"/>
              </a:rPr>
              <a:t>Wachstum</a:t>
            </a:r>
            <a:r>
              <a:rPr lang="de-DE" b="0" i="0" dirty="0">
                <a:solidFill>
                  <a:srgbClr val="212121"/>
                </a:solidFill>
                <a:effectLst/>
                <a:latin typeface="Aptos Display (Überschriften)"/>
              </a:rPr>
              <a:t> von Haushalten und Wohnungen hat sich in den letzten zehn Jahren </a:t>
            </a:r>
            <a:r>
              <a:rPr lang="de-DE" b="1" i="0" dirty="0">
                <a:solidFill>
                  <a:srgbClr val="212121"/>
                </a:solidFill>
                <a:effectLst/>
                <a:latin typeface="Aptos Display (Überschriften)"/>
              </a:rPr>
              <a:t>tendenziell verlangsamt</a:t>
            </a:r>
            <a:r>
              <a:rPr lang="de-DE" b="0" i="0" dirty="0">
                <a:solidFill>
                  <a:srgbClr val="212121"/>
                </a:solidFill>
                <a:effectLst/>
                <a:latin typeface="Aptos Display (Überschriften)"/>
              </a:rPr>
              <a:t>. Die Haushaltsentwicklung zeigt eine leichte Verlangsamung des Wachstums, während das Wohnungswachstum vergleichsweise deutlich stärker zurückgegangen ist. Allerdings sind die Ausgangsdaten im Jahr 2013 sehr hoch, was das Ergebnis stark beeinflusst. Zudem weist Werdenberg im Vergleich zu den anderen Wahlkreisen immer noch ein sehr hohes Wachstum auf.</a:t>
            </a:r>
          </a:p>
          <a:p>
            <a:pPr algn="l">
              <a:buFont typeface="Arial" panose="020B0604020202020204" pitchFamily="34" charset="0"/>
              <a:buChar char="•"/>
            </a:pPr>
            <a:r>
              <a:rPr lang="de-DE" b="0" i="0" dirty="0">
                <a:solidFill>
                  <a:srgbClr val="212121"/>
                </a:solidFill>
                <a:effectLst/>
                <a:latin typeface="Aptos Display (Überschriften)"/>
              </a:rPr>
              <a:t>Die Wohnbevölkerung wird in Zukunft nicht mehr so stark wachsen, wie dies aus den Prognosedaten hervorgeht. </a:t>
            </a:r>
            <a:r>
              <a:rPr lang="de-DE" b="1" i="0" dirty="0">
                <a:solidFill>
                  <a:srgbClr val="212121"/>
                </a:solidFill>
                <a:effectLst/>
                <a:latin typeface="Aptos Display (Überschriften)"/>
              </a:rPr>
              <a:t>Bei einem stagnierenden Wohnungswachstum werden daher in Zukunft zu viele Wohnungen gebaut</a:t>
            </a:r>
            <a:r>
              <a:rPr lang="de-DE" b="0" i="0" dirty="0">
                <a:solidFill>
                  <a:srgbClr val="212121"/>
                </a:solidFill>
                <a:effectLst/>
                <a:latin typeface="Aptos Display (Überschriften)"/>
              </a:rPr>
              <a:t>.</a:t>
            </a:r>
          </a:p>
          <a:p>
            <a:pPr marL="0" indent="0" algn="l">
              <a:buNone/>
            </a:pPr>
            <a:r>
              <a:rPr lang="de-DE" b="1" i="0" dirty="0">
                <a:solidFill>
                  <a:srgbClr val="009639"/>
                </a:solidFill>
                <a:effectLst/>
                <a:latin typeface="Aptos Display (Überschriften)"/>
              </a:rPr>
              <a:t>Fazit: Der Wohnungsbau kann wie bisher fortgesetzt oder sogar minimiert werden. Sollte das prognostizierte Haushaltswachstum eintreten, wäre es sinnvoll, in Zukunft weniger zu bauen.</a:t>
            </a:r>
          </a:p>
        </p:txBody>
      </p:sp>
    </p:spTree>
    <p:extLst>
      <p:ext uri="{BB962C8B-B14F-4D97-AF65-F5344CB8AC3E}">
        <p14:creationId xmlns:p14="http://schemas.microsoft.com/office/powerpoint/2010/main" val="1664366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83AF-2A48-D6B2-0FA4-5D3E7238CDEC}"/>
              </a:ext>
            </a:extLst>
          </p:cNvPr>
          <p:cNvSpPr>
            <a:spLocks noGrp="1"/>
          </p:cNvSpPr>
          <p:nvPr>
            <p:ph type="title"/>
          </p:nvPr>
        </p:nvSpPr>
        <p:spPr/>
        <p:txBody>
          <a:bodyPr/>
          <a:lstStyle/>
          <a:p>
            <a:r>
              <a:rPr lang="de-DE" dirty="0">
                <a:solidFill>
                  <a:srgbClr val="212121"/>
                </a:solidFill>
                <a:latin typeface="Aptos Display (Überschriften)"/>
              </a:rPr>
              <a:t>Wahlkreis St. Gallen</a:t>
            </a:r>
            <a:endParaRPr lang="de-CH" dirty="0">
              <a:latin typeface="Aptos Display (Überschriften)"/>
            </a:endParaRPr>
          </a:p>
        </p:txBody>
      </p:sp>
      <p:sp>
        <p:nvSpPr>
          <p:cNvPr id="3" name="Inhaltsplatzhalter 2">
            <a:extLst>
              <a:ext uri="{FF2B5EF4-FFF2-40B4-BE49-F238E27FC236}">
                <a16:creationId xmlns:a16="http://schemas.microsoft.com/office/drawing/2014/main" id="{09C64DD2-08EF-464E-C4BC-5A207EAFED75}"/>
              </a:ext>
            </a:extLst>
          </p:cNvPr>
          <p:cNvSpPr>
            <a:spLocks noGrp="1"/>
          </p:cNvSpPr>
          <p:nvPr>
            <p:ph idx="1"/>
          </p:nvPr>
        </p:nvSpPr>
        <p:spPr/>
        <p:txBody>
          <a:bodyPr>
            <a:normAutofit fontScale="92500"/>
          </a:bodyPr>
          <a:lstStyle/>
          <a:p>
            <a:pPr algn="l">
              <a:buFont typeface="Arial" panose="020B0604020202020204" pitchFamily="34" charset="0"/>
              <a:buChar char="•"/>
            </a:pPr>
            <a:r>
              <a:rPr lang="de-DE" b="0" i="0" dirty="0">
                <a:solidFill>
                  <a:srgbClr val="212121"/>
                </a:solidFill>
                <a:effectLst/>
                <a:latin typeface="Aptos Display (Überschriften)"/>
              </a:rPr>
              <a:t>Der Wahlkreis St. Gallen hat über die letzten zehn Jahre </a:t>
            </a:r>
            <a:r>
              <a:rPr lang="de-DE" b="1" i="0" dirty="0">
                <a:solidFill>
                  <a:srgbClr val="212121"/>
                </a:solidFill>
                <a:effectLst/>
                <a:latin typeface="Aptos Display (Überschriften)"/>
              </a:rPr>
              <a:t>die am stärksten wachsende Leerwohnungsziffer </a:t>
            </a:r>
            <a:r>
              <a:rPr lang="de-DE" b="0" i="0" dirty="0">
                <a:solidFill>
                  <a:srgbClr val="212121"/>
                </a:solidFill>
                <a:effectLst/>
                <a:latin typeface="Aptos Display (Überschriften)"/>
              </a:rPr>
              <a:t>aller verglichenen Wahlkreise.</a:t>
            </a:r>
          </a:p>
          <a:p>
            <a:pPr algn="l">
              <a:buFont typeface="Arial" panose="020B0604020202020204" pitchFamily="34" charset="0"/>
              <a:buChar char="•"/>
            </a:pPr>
            <a:r>
              <a:rPr lang="de-DE" b="0" i="0" dirty="0">
                <a:solidFill>
                  <a:srgbClr val="212121"/>
                </a:solidFill>
                <a:effectLst/>
                <a:latin typeface="Aptos Display (Überschriften)"/>
              </a:rPr>
              <a:t>Das </a:t>
            </a:r>
            <a:r>
              <a:rPr lang="de-DE" b="1" i="0" dirty="0">
                <a:solidFill>
                  <a:srgbClr val="212121"/>
                </a:solidFill>
                <a:effectLst/>
                <a:latin typeface="Aptos Display (Überschriften)"/>
              </a:rPr>
              <a:t>Haushalts- und Wohnungswachstum </a:t>
            </a:r>
            <a:r>
              <a:rPr lang="de-DE" b="0" i="0" dirty="0">
                <a:solidFill>
                  <a:srgbClr val="212121"/>
                </a:solidFill>
                <a:effectLst/>
                <a:latin typeface="Aptos Display (Überschriften)"/>
              </a:rPr>
              <a:t>ist in den letzten zehn Jahren weitgehend </a:t>
            </a:r>
            <a:r>
              <a:rPr lang="de-DE" b="1" i="0" dirty="0">
                <a:solidFill>
                  <a:srgbClr val="212121"/>
                </a:solidFill>
                <a:effectLst/>
                <a:latin typeface="Aptos Display (Überschriften)"/>
              </a:rPr>
              <a:t>konstant geblieben </a:t>
            </a:r>
            <a:r>
              <a:rPr lang="de-DE" b="0" i="0" dirty="0">
                <a:solidFill>
                  <a:srgbClr val="212121"/>
                </a:solidFill>
                <a:effectLst/>
                <a:latin typeface="Aptos Display (Überschriften)"/>
              </a:rPr>
              <a:t>und weist das geringste Wachstum aller Wahlkreise auf. Die Haushaltsentwicklung zeigt einen leichten Aufwärtstrend, während sich das Wohnungswachstum leicht verlangsamt.</a:t>
            </a:r>
          </a:p>
          <a:p>
            <a:pPr algn="l">
              <a:buFont typeface="Arial" panose="020B0604020202020204" pitchFamily="34" charset="0"/>
              <a:buChar char="•"/>
            </a:pPr>
            <a:r>
              <a:rPr lang="de-DE" b="0" i="0" dirty="0">
                <a:solidFill>
                  <a:srgbClr val="212121"/>
                </a:solidFill>
                <a:effectLst/>
                <a:latin typeface="Aptos Display (Überschriften)"/>
              </a:rPr>
              <a:t>Nach den Prognosedaten wird die Wohnbevölkerung in Zukunft in etwa so stark wachsen wie bisher. </a:t>
            </a:r>
            <a:r>
              <a:rPr lang="de-DE" b="1" i="0" dirty="0">
                <a:solidFill>
                  <a:srgbClr val="212121"/>
                </a:solidFill>
                <a:effectLst/>
                <a:latin typeface="Aptos Display (Überschriften)"/>
              </a:rPr>
              <a:t>Bei einer Stagnation des Wohnungswachstums werden also auch in Zukunft ausreichend Wohnungen gebaut</a:t>
            </a:r>
            <a:r>
              <a:rPr lang="de-DE" b="0" i="0" dirty="0">
                <a:solidFill>
                  <a:srgbClr val="212121"/>
                </a:solidFill>
                <a:effectLst/>
                <a:latin typeface="Aptos Display (Überschriften)"/>
              </a:rPr>
              <a:t>.</a:t>
            </a:r>
          </a:p>
          <a:p>
            <a:pPr marL="0" indent="0" algn="l">
              <a:buNone/>
            </a:pPr>
            <a:r>
              <a:rPr lang="de-DE" b="1" i="0" dirty="0">
                <a:solidFill>
                  <a:srgbClr val="009639"/>
                </a:solidFill>
                <a:effectLst/>
                <a:latin typeface="Aptos Display (Überschriften)"/>
              </a:rPr>
              <a:t>Fazit: Der Wohnungsbau soll wie bisher fortgesetzt werden.</a:t>
            </a:r>
            <a:endParaRPr lang="de-CH" b="1" dirty="0">
              <a:solidFill>
                <a:srgbClr val="009639"/>
              </a:solidFill>
              <a:latin typeface="Aptos Display (Überschriften)"/>
            </a:endParaRPr>
          </a:p>
        </p:txBody>
      </p:sp>
    </p:spTree>
    <p:extLst>
      <p:ext uri="{BB962C8B-B14F-4D97-AF65-F5344CB8AC3E}">
        <p14:creationId xmlns:p14="http://schemas.microsoft.com/office/powerpoint/2010/main" val="3757067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83AF-2A48-D6B2-0FA4-5D3E7238CDEC}"/>
              </a:ext>
            </a:extLst>
          </p:cNvPr>
          <p:cNvSpPr>
            <a:spLocks noGrp="1"/>
          </p:cNvSpPr>
          <p:nvPr>
            <p:ph type="title"/>
          </p:nvPr>
        </p:nvSpPr>
        <p:spPr/>
        <p:txBody>
          <a:bodyPr/>
          <a:lstStyle/>
          <a:p>
            <a:r>
              <a:rPr lang="de-DE" dirty="0">
                <a:solidFill>
                  <a:srgbClr val="212121"/>
                </a:solidFill>
                <a:latin typeface="Aptos Display (Überschriften)"/>
              </a:rPr>
              <a:t>Wahlkreis Rorschach</a:t>
            </a:r>
            <a:endParaRPr lang="de-CH" dirty="0">
              <a:latin typeface="Aptos Display (Überschriften)"/>
            </a:endParaRPr>
          </a:p>
        </p:txBody>
      </p:sp>
      <p:sp>
        <p:nvSpPr>
          <p:cNvPr id="3" name="Inhaltsplatzhalter 2">
            <a:extLst>
              <a:ext uri="{FF2B5EF4-FFF2-40B4-BE49-F238E27FC236}">
                <a16:creationId xmlns:a16="http://schemas.microsoft.com/office/drawing/2014/main" id="{09C64DD2-08EF-464E-C4BC-5A207EAFED75}"/>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de-DE" b="0" i="0" dirty="0">
                <a:solidFill>
                  <a:srgbClr val="212121"/>
                </a:solidFill>
                <a:effectLst/>
                <a:latin typeface="Aptos Display (Überschriften)"/>
              </a:rPr>
              <a:t>Der Wahlkreis Rorschach weist von allen Wahlkreisen die </a:t>
            </a:r>
            <a:r>
              <a:rPr lang="de-DE" b="1" i="0" dirty="0">
                <a:solidFill>
                  <a:srgbClr val="212121"/>
                </a:solidFill>
                <a:effectLst/>
                <a:latin typeface="Aptos Display (Überschriften)"/>
              </a:rPr>
              <a:t>höchste durchschnittliche Leerwohnungsziffer </a:t>
            </a:r>
            <a:r>
              <a:rPr lang="de-DE" b="0" i="0" dirty="0">
                <a:solidFill>
                  <a:srgbClr val="212121"/>
                </a:solidFill>
                <a:effectLst/>
                <a:latin typeface="Aptos Display (Überschriften)"/>
              </a:rPr>
              <a:t>über die letzten zehn Jahre auf.</a:t>
            </a:r>
          </a:p>
          <a:p>
            <a:pPr algn="l">
              <a:buFont typeface="Arial" panose="020B0604020202020204" pitchFamily="34" charset="0"/>
              <a:buChar char="•"/>
            </a:pPr>
            <a:r>
              <a:rPr lang="de-DE" b="0" i="0" dirty="0">
                <a:solidFill>
                  <a:srgbClr val="212121"/>
                </a:solidFill>
                <a:effectLst/>
                <a:latin typeface="Aptos Display (Überschriften)"/>
              </a:rPr>
              <a:t>Das </a:t>
            </a:r>
            <a:r>
              <a:rPr lang="de-DE" b="1" i="0" dirty="0">
                <a:solidFill>
                  <a:srgbClr val="212121"/>
                </a:solidFill>
                <a:effectLst/>
                <a:latin typeface="Aptos Display (Überschriften)"/>
              </a:rPr>
              <a:t>Haushalts- und Wohnungswachstum </a:t>
            </a:r>
            <a:r>
              <a:rPr lang="de-DE" b="0" i="0" dirty="0">
                <a:solidFill>
                  <a:srgbClr val="212121"/>
                </a:solidFill>
                <a:effectLst/>
                <a:latin typeface="Aptos Display (Überschriften)"/>
              </a:rPr>
              <a:t>ist in den letzten zehn Jahren weitgehend </a:t>
            </a:r>
            <a:r>
              <a:rPr lang="de-DE" b="1" i="0" dirty="0">
                <a:solidFill>
                  <a:srgbClr val="212121"/>
                </a:solidFill>
                <a:effectLst/>
                <a:latin typeface="Aptos Display (Überschriften)"/>
              </a:rPr>
              <a:t>konstant geblieben</a:t>
            </a:r>
            <a:r>
              <a:rPr lang="de-DE" b="0" i="0" dirty="0">
                <a:solidFill>
                  <a:srgbClr val="212121"/>
                </a:solidFill>
                <a:effectLst/>
                <a:latin typeface="Aptos Display (Überschriften)"/>
              </a:rPr>
              <a:t>. Die Haushaltsentwicklung zeigt einen ganz leichten Aufwärtstrend, während sich das Wohnungswachstum leicht verlangsamt.</a:t>
            </a:r>
          </a:p>
          <a:p>
            <a:pPr algn="l">
              <a:buFont typeface="Arial" panose="020B0604020202020204" pitchFamily="34" charset="0"/>
              <a:buChar char="•"/>
            </a:pPr>
            <a:r>
              <a:rPr lang="de-DE" b="0" i="0" dirty="0">
                <a:solidFill>
                  <a:srgbClr val="212121"/>
                </a:solidFill>
                <a:effectLst/>
                <a:latin typeface="Aptos Display (Überschriften)"/>
              </a:rPr>
              <a:t>Die Prognose geht davon aus, dass das Wachstum der Wohnbevölkerung in Zukunft etwas geringer ausfallen wird als in der Vergangenheit. </a:t>
            </a:r>
            <a:r>
              <a:rPr lang="de-DE" b="1" i="0" dirty="0">
                <a:solidFill>
                  <a:srgbClr val="212121"/>
                </a:solidFill>
                <a:effectLst/>
                <a:latin typeface="Aptos Display (Überschriften)"/>
              </a:rPr>
              <a:t>Bei stagnierendem Wohnungswachstum werden daher künftig tendenziell zu viele Wohnungen gebaut.</a:t>
            </a:r>
          </a:p>
          <a:p>
            <a:pPr marL="0" indent="0" algn="l">
              <a:buNone/>
            </a:pPr>
            <a:r>
              <a:rPr lang="de-DE" b="1" i="0" dirty="0">
                <a:solidFill>
                  <a:srgbClr val="009639"/>
                </a:solidFill>
                <a:effectLst/>
                <a:latin typeface="Aptos Display (Überschriften)"/>
              </a:rPr>
              <a:t>Fazit: Der Wohnungsbau sollte langfristig eher gebremst werden. Der Wohnungsleerstand ist </a:t>
            </a:r>
            <a:r>
              <a:rPr lang="de-DE" b="1" i="0" dirty="0" err="1">
                <a:solidFill>
                  <a:srgbClr val="009639"/>
                </a:solidFill>
                <a:effectLst/>
                <a:latin typeface="Aptos Display (Überschriften)"/>
              </a:rPr>
              <a:t>gross</a:t>
            </a:r>
            <a:r>
              <a:rPr lang="de-DE" b="1" i="0" dirty="0">
                <a:solidFill>
                  <a:srgbClr val="009639"/>
                </a:solidFill>
                <a:effectLst/>
                <a:latin typeface="Aptos Display (Überschriften)"/>
              </a:rPr>
              <a:t> genug, um kurzfristige Abweichungen der tatsächlichen von den prognostizierten Daten aufzufangen.</a:t>
            </a:r>
            <a:endParaRPr lang="de-CH" b="1" dirty="0">
              <a:solidFill>
                <a:srgbClr val="009639"/>
              </a:solidFill>
              <a:latin typeface="Aptos Display (Überschriften)"/>
            </a:endParaRPr>
          </a:p>
        </p:txBody>
      </p:sp>
    </p:spTree>
    <p:extLst>
      <p:ext uri="{BB962C8B-B14F-4D97-AF65-F5344CB8AC3E}">
        <p14:creationId xmlns:p14="http://schemas.microsoft.com/office/powerpoint/2010/main" val="47771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83AF-2A48-D6B2-0FA4-5D3E7238CDEC}"/>
              </a:ext>
            </a:extLst>
          </p:cNvPr>
          <p:cNvSpPr>
            <a:spLocks noGrp="1"/>
          </p:cNvSpPr>
          <p:nvPr>
            <p:ph type="title"/>
          </p:nvPr>
        </p:nvSpPr>
        <p:spPr/>
        <p:txBody>
          <a:bodyPr/>
          <a:lstStyle/>
          <a:p>
            <a:r>
              <a:rPr lang="de-DE" dirty="0">
                <a:solidFill>
                  <a:srgbClr val="212121"/>
                </a:solidFill>
                <a:latin typeface="Aptos Display (Überschriften)"/>
              </a:rPr>
              <a:t>Wahlkreis Sarganserland</a:t>
            </a:r>
            <a:endParaRPr lang="de-CH" dirty="0">
              <a:latin typeface="Aptos Display (Überschriften)"/>
            </a:endParaRPr>
          </a:p>
        </p:txBody>
      </p:sp>
      <p:sp>
        <p:nvSpPr>
          <p:cNvPr id="3" name="Inhaltsplatzhalter 2">
            <a:extLst>
              <a:ext uri="{FF2B5EF4-FFF2-40B4-BE49-F238E27FC236}">
                <a16:creationId xmlns:a16="http://schemas.microsoft.com/office/drawing/2014/main" id="{09C64DD2-08EF-464E-C4BC-5A207EAFED75}"/>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de-DE" b="0" i="0" dirty="0">
                <a:solidFill>
                  <a:srgbClr val="212121"/>
                </a:solidFill>
                <a:effectLst/>
                <a:latin typeface="Aptos Display (Überschriften)"/>
              </a:rPr>
              <a:t>Der Wahlkreis Sarganserland weist im Durchschnitt der letzten zehn Jahre die </a:t>
            </a:r>
            <a:r>
              <a:rPr lang="de-DE" b="1" i="0" dirty="0">
                <a:solidFill>
                  <a:srgbClr val="212121"/>
                </a:solidFill>
                <a:effectLst/>
                <a:latin typeface="Aptos Display (Überschriften)"/>
              </a:rPr>
              <a:t>niedrigste Leerwohnungsziffer </a:t>
            </a:r>
            <a:r>
              <a:rPr lang="de-DE" b="0" i="0" dirty="0">
                <a:solidFill>
                  <a:srgbClr val="212121"/>
                </a:solidFill>
                <a:effectLst/>
                <a:latin typeface="Aptos Display (Überschriften)"/>
              </a:rPr>
              <a:t>aller Wahlkreise auf.</a:t>
            </a:r>
          </a:p>
          <a:p>
            <a:pPr algn="l">
              <a:buFont typeface="Arial" panose="020B0604020202020204" pitchFamily="34" charset="0"/>
              <a:buChar char="•"/>
            </a:pPr>
            <a:r>
              <a:rPr lang="de-DE" b="0" i="0" dirty="0">
                <a:solidFill>
                  <a:srgbClr val="212121"/>
                </a:solidFill>
                <a:effectLst/>
                <a:latin typeface="Aptos Display (Überschriften)"/>
              </a:rPr>
              <a:t>Das </a:t>
            </a:r>
            <a:r>
              <a:rPr lang="de-DE" b="1" i="0" dirty="0">
                <a:solidFill>
                  <a:srgbClr val="212121"/>
                </a:solidFill>
                <a:effectLst/>
                <a:latin typeface="Aptos Display (Überschriften)"/>
              </a:rPr>
              <a:t>Wachstum von Haushalten und Wohnungen </a:t>
            </a:r>
            <a:r>
              <a:rPr lang="de-DE" b="0" i="0" dirty="0">
                <a:solidFill>
                  <a:srgbClr val="212121"/>
                </a:solidFill>
                <a:effectLst/>
                <a:latin typeface="Aptos Display (Überschriften)"/>
              </a:rPr>
              <a:t>hat in den letzten zehn Jahren parallel </a:t>
            </a:r>
            <a:r>
              <a:rPr lang="de-DE" b="1" i="0" dirty="0">
                <a:solidFill>
                  <a:srgbClr val="212121"/>
                </a:solidFill>
                <a:effectLst/>
                <a:latin typeface="Aptos Display (Überschriften)"/>
              </a:rPr>
              <a:t>stark zugenommen</a:t>
            </a:r>
            <a:r>
              <a:rPr lang="de-DE" b="0" i="0" dirty="0">
                <a:solidFill>
                  <a:srgbClr val="212121"/>
                </a:solidFill>
                <a:effectLst/>
                <a:latin typeface="Aptos Display (Überschriften)"/>
              </a:rPr>
              <a:t>. Das Sarganserland ist zudem einer der am stärksten wachsenden Wahlkreise.</a:t>
            </a:r>
          </a:p>
          <a:p>
            <a:pPr algn="l">
              <a:buFont typeface="Arial" panose="020B0604020202020204" pitchFamily="34" charset="0"/>
              <a:buChar char="•"/>
            </a:pPr>
            <a:r>
              <a:rPr lang="de-DE" b="0" i="0" dirty="0">
                <a:solidFill>
                  <a:srgbClr val="212121"/>
                </a:solidFill>
                <a:effectLst/>
                <a:latin typeface="Aptos Display (Überschriften)"/>
              </a:rPr>
              <a:t>Das </a:t>
            </a:r>
            <a:r>
              <a:rPr lang="de-DE" b="1" i="0" dirty="0">
                <a:solidFill>
                  <a:srgbClr val="212121"/>
                </a:solidFill>
                <a:effectLst/>
                <a:latin typeface="Aptos Display (Überschriften)"/>
              </a:rPr>
              <a:t>Wachstum der Wohnbevölkerung wird in der ferneren Zukunft weniger stark ausfallen </a:t>
            </a:r>
            <a:r>
              <a:rPr lang="de-DE" b="0" i="0" dirty="0">
                <a:solidFill>
                  <a:srgbClr val="212121"/>
                </a:solidFill>
                <a:effectLst/>
                <a:latin typeface="Aptos Display (Überschriften)"/>
              </a:rPr>
              <a:t>als das durchschnittliche Wachstum des Wohnungsbestandes, wie aus den Prognosedaten hervorgeht. </a:t>
            </a:r>
            <a:r>
              <a:rPr lang="de-DE" b="1" i="0" dirty="0">
                <a:solidFill>
                  <a:srgbClr val="212121"/>
                </a:solidFill>
                <a:effectLst/>
                <a:latin typeface="Aptos Display (Überschriften)"/>
              </a:rPr>
              <a:t>Aktuell und in naher Zukunft wird jedoch ein sehr starkes Wachstum der Haushalte prognostiziert, was zu einer Wohnungsknappheit zwischen heute und 2030 führen könnte.</a:t>
            </a:r>
          </a:p>
          <a:p>
            <a:pPr marL="0" indent="0" algn="l">
              <a:buNone/>
            </a:pPr>
            <a:r>
              <a:rPr lang="de-DE" b="1" i="0" dirty="0">
                <a:solidFill>
                  <a:srgbClr val="009639"/>
                </a:solidFill>
                <a:effectLst/>
                <a:latin typeface="Aptos Display (Überschriften)"/>
              </a:rPr>
              <a:t>Fazit: Der Wohnungsbau muss vor allem kurzfristig stark gefördert werden, um einen Wohnungsmangel zu vermeiden. Langfristig kann dies wieder zurückgefahren werden, wobei die weitere Entwicklung des Bevölkerungswachstums und dessen Über- oder Unterschreitung der prognostizierten Werte im Auge zu behalten ist.</a:t>
            </a:r>
            <a:endParaRPr lang="de-CH" b="1" dirty="0">
              <a:solidFill>
                <a:srgbClr val="009639"/>
              </a:solidFill>
              <a:latin typeface="Aptos Display (Überschriften)"/>
            </a:endParaRPr>
          </a:p>
        </p:txBody>
      </p:sp>
    </p:spTree>
    <p:extLst>
      <p:ext uri="{BB962C8B-B14F-4D97-AF65-F5344CB8AC3E}">
        <p14:creationId xmlns:p14="http://schemas.microsoft.com/office/powerpoint/2010/main" val="3779127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83AF-2A48-D6B2-0FA4-5D3E7238CDEC}"/>
              </a:ext>
            </a:extLst>
          </p:cNvPr>
          <p:cNvSpPr>
            <a:spLocks noGrp="1"/>
          </p:cNvSpPr>
          <p:nvPr>
            <p:ph type="title"/>
          </p:nvPr>
        </p:nvSpPr>
        <p:spPr/>
        <p:txBody>
          <a:bodyPr/>
          <a:lstStyle/>
          <a:p>
            <a:r>
              <a:rPr lang="de-DE" dirty="0">
                <a:solidFill>
                  <a:srgbClr val="212121"/>
                </a:solidFill>
                <a:latin typeface="Aptos Display (Überschriften)"/>
              </a:rPr>
              <a:t>Wahlkreis </a:t>
            </a:r>
            <a:r>
              <a:rPr lang="de-DE" dirty="0" err="1">
                <a:solidFill>
                  <a:srgbClr val="212121"/>
                </a:solidFill>
                <a:latin typeface="Aptos Display (Überschriften)"/>
              </a:rPr>
              <a:t>Reintal</a:t>
            </a:r>
            <a:endParaRPr lang="de-CH" dirty="0">
              <a:latin typeface="Aptos Display (Überschriften)"/>
            </a:endParaRPr>
          </a:p>
        </p:txBody>
      </p:sp>
      <p:sp>
        <p:nvSpPr>
          <p:cNvPr id="3" name="Inhaltsplatzhalter 2">
            <a:extLst>
              <a:ext uri="{FF2B5EF4-FFF2-40B4-BE49-F238E27FC236}">
                <a16:creationId xmlns:a16="http://schemas.microsoft.com/office/drawing/2014/main" id="{09C64DD2-08EF-464E-C4BC-5A207EAFED75}"/>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de-DE" b="0" i="0" dirty="0">
                <a:solidFill>
                  <a:srgbClr val="212121"/>
                </a:solidFill>
                <a:effectLst/>
                <a:latin typeface="Aptos Display (Überschriften)"/>
              </a:rPr>
              <a:t>Im Vergleich zu den anderen Wahlkreisen weist </a:t>
            </a:r>
            <a:r>
              <a:rPr lang="de-DE" b="0" i="0" dirty="0" err="1">
                <a:solidFill>
                  <a:srgbClr val="212121"/>
                </a:solidFill>
                <a:effectLst/>
                <a:latin typeface="Aptos Display (Überschriften)"/>
              </a:rPr>
              <a:t>Reintal</a:t>
            </a:r>
            <a:r>
              <a:rPr lang="de-DE" b="0" i="0" dirty="0">
                <a:solidFill>
                  <a:srgbClr val="212121"/>
                </a:solidFill>
                <a:effectLst/>
                <a:latin typeface="Aptos Display (Überschriften)"/>
              </a:rPr>
              <a:t> eine </a:t>
            </a:r>
            <a:r>
              <a:rPr lang="de-DE" b="1" i="0" dirty="0">
                <a:solidFill>
                  <a:srgbClr val="212121"/>
                </a:solidFill>
                <a:effectLst/>
                <a:latin typeface="Aptos Display (Überschriften)"/>
              </a:rPr>
              <a:t>relativ hohe Leerwohnungsziffer </a:t>
            </a:r>
            <a:r>
              <a:rPr lang="de-DE" b="0" i="0" dirty="0">
                <a:solidFill>
                  <a:srgbClr val="212121"/>
                </a:solidFill>
                <a:effectLst/>
                <a:latin typeface="Aptos Display (Überschriften)"/>
              </a:rPr>
              <a:t>auf.</a:t>
            </a:r>
          </a:p>
          <a:p>
            <a:pPr algn="l">
              <a:buFont typeface="Arial" panose="020B0604020202020204" pitchFamily="34" charset="0"/>
              <a:buChar char="•"/>
            </a:pPr>
            <a:r>
              <a:rPr lang="de-DE" b="0" i="0" dirty="0">
                <a:solidFill>
                  <a:srgbClr val="212121"/>
                </a:solidFill>
                <a:effectLst/>
                <a:latin typeface="Aptos Display (Überschriften)"/>
              </a:rPr>
              <a:t>Die </a:t>
            </a:r>
            <a:r>
              <a:rPr lang="de-DE" b="1" i="0" dirty="0">
                <a:solidFill>
                  <a:srgbClr val="212121"/>
                </a:solidFill>
                <a:effectLst/>
                <a:latin typeface="Aptos Display (Überschriften)"/>
              </a:rPr>
              <a:t>Zahl der Haushalte </a:t>
            </a:r>
            <a:r>
              <a:rPr lang="de-DE" b="0" i="0" dirty="0">
                <a:solidFill>
                  <a:srgbClr val="212121"/>
                </a:solidFill>
                <a:effectLst/>
                <a:latin typeface="Aptos Display (Überschriften)"/>
              </a:rPr>
              <a:t>ist in den letzten zehn Jahren weitgehend </a:t>
            </a:r>
            <a:r>
              <a:rPr lang="de-DE" b="1" i="0" dirty="0">
                <a:solidFill>
                  <a:srgbClr val="212121"/>
                </a:solidFill>
                <a:effectLst/>
                <a:latin typeface="Aptos Display (Überschriften)"/>
              </a:rPr>
              <a:t>konstant geblieben</a:t>
            </a:r>
            <a:r>
              <a:rPr lang="de-DE" b="0" i="0" dirty="0">
                <a:solidFill>
                  <a:srgbClr val="212121"/>
                </a:solidFill>
                <a:effectLst/>
                <a:latin typeface="Aptos Display (Überschriften)"/>
              </a:rPr>
              <a:t>. Das </a:t>
            </a:r>
            <a:r>
              <a:rPr lang="de-DE" b="1" i="0" dirty="0">
                <a:solidFill>
                  <a:srgbClr val="212121"/>
                </a:solidFill>
                <a:effectLst/>
                <a:latin typeface="Aptos Display (Überschriften)"/>
              </a:rPr>
              <a:t>Wachstum der Wohnfläche</a:t>
            </a:r>
            <a:r>
              <a:rPr lang="de-DE" b="0" i="0" dirty="0">
                <a:solidFill>
                  <a:srgbClr val="212121"/>
                </a:solidFill>
                <a:effectLst/>
                <a:latin typeface="Aptos Display (Überschriften)"/>
              </a:rPr>
              <a:t> ist im gleichen Zeitraum jedoch </a:t>
            </a:r>
            <a:r>
              <a:rPr lang="de-DE" b="1" i="0" dirty="0">
                <a:solidFill>
                  <a:srgbClr val="212121"/>
                </a:solidFill>
                <a:effectLst/>
                <a:latin typeface="Aptos Display (Überschriften)"/>
              </a:rPr>
              <a:t>stark zurückgegangen</a:t>
            </a:r>
            <a:r>
              <a:rPr lang="de-DE" b="0" i="0" dirty="0">
                <a:solidFill>
                  <a:srgbClr val="212121"/>
                </a:solidFill>
                <a:effectLst/>
                <a:latin typeface="Aptos Display (Überschriften)"/>
              </a:rPr>
              <a:t>. Dennoch ist das </a:t>
            </a:r>
            <a:r>
              <a:rPr lang="de-DE" b="0" i="0" dirty="0" err="1">
                <a:solidFill>
                  <a:srgbClr val="212121"/>
                </a:solidFill>
                <a:effectLst/>
                <a:latin typeface="Aptos Display (Überschriften)"/>
              </a:rPr>
              <a:t>Reintal</a:t>
            </a:r>
            <a:r>
              <a:rPr lang="de-DE" b="0" i="0" dirty="0">
                <a:solidFill>
                  <a:srgbClr val="212121"/>
                </a:solidFill>
                <a:effectLst/>
                <a:latin typeface="Aptos Display (Überschriften)"/>
              </a:rPr>
              <a:t> nach wie vor einer der prozentual am stärksten wachsenden Wahlkreise.</a:t>
            </a:r>
          </a:p>
          <a:p>
            <a:pPr algn="l">
              <a:buFont typeface="Arial" panose="020B0604020202020204" pitchFamily="34" charset="0"/>
              <a:buChar char="•"/>
            </a:pPr>
            <a:r>
              <a:rPr lang="de-DE" b="0" i="0" dirty="0">
                <a:solidFill>
                  <a:srgbClr val="212121"/>
                </a:solidFill>
                <a:effectLst/>
                <a:latin typeface="Aptos Display (Überschriften)"/>
              </a:rPr>
              <a:t>Die Zunahme der Wohnbevölkerung wird in Zukunft weniger stark ausfallen als in der Vergangenheit, wie aus den Prognosedaten hervorgeht. </a:t>
            </a:r>
            <a:r>
              <a:rPr lang="de-DE" b="1" i="0" dirty="0">
                <a:solidFill>
                  <a:srgbClr val="212121"/>
                </a:solidFill>
                <a:effectLst/>
                <a:latin typeface="Aptos Display (Überschriften)"/>
              </a:rPr>
              <a:t>Bei einem stagnierenden Wohnungswachstum werden daher in Zukunft zu viele Wohnungen gebaut.</a:t>
            </a:r>
          </a:p>
          <a:p>
            <a:pPr marL="0" indent="0" algn="l">
              <a:buNone/>
            </a:pPr>
            <a:r>
              <a:rPr lang="de-DE" b="1" i="0" dirty="0">
                <a:solidFill>
                  <a:srgbClr val="009639"/>
                </a:solidFill>
                <a:effectLst/>
                <a:latin typeface="Aptos Display (Überschriften)"/>
              </a:rPr>
              <a:t>Fazit: Der Wohnungsbau kann wie bisher fortgesetzt oder sogar minimiert werden. Wenn das prognostizierte Haushaltswachstum eintreten sollte, wäre es sinnvoll, in Zukunft weniger zu bauen.</a:t>
            </a:r>
            <a:endParaRPr lang="de-CH" b="1" dirty="0">
              <a:solidFill>
                <a:srgbClr val="009639"/>
              </a:solidFill>
              <a:latin typeface="Aptos Display (Überschriften)"/>
            </a:endParaRPr>
          </a:p>
        </p:txBody>
      </p:sp>
    </p:spTree>
    <p:extLst>
      <p:ext uri="{BB962C8B-B14F-4D97-AF65-F5344CB8AC3E}">
        <p14:creationId xmlns:p14="http://schemas.microsoft.com/office/powerpoint/2010/main" val="390010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83AF-2A48-D6B2-0FA4-5D3E7238CDEC}"/>
              </a:ext>
            </a:extLst>
          </p:cNvPr>
          <p:cNvSpPr>
            <a:spLocks noGrp="1"/>
          </p:cNvSpPr>
          <p:nvPr>
            <p:ph type="title"/>
          </p:nvPr>
        </p:nvSpPr>
        <p:spPr/>
        <p:txBody>
          <a:bodyPr/>
          <a:lstStyle/>
          <a:p>
            <a:r>
              <a:rPr lang="de-DE" dirty="0">
                <a:solidFill>
                  <a:srgbClr val="212121"/>
                </a:solidFill>
                <a:latin typeface="Aptos Display (Überschriften)"/>
              </a:rPr>
              <a:t>Wahlkreis See-</a:t>
            </a:r>
            <a:r>
              <a:rPr lang="de-DE" dirty="0" err="1">
                <a:solidFill>
                  <a:srgbClr val="212121"/>
                </a:solidFill>
                <a:latin typeface="Aptos Display (Überschriften)"/>
              </a:rPr>
              <a:t>Gaster</a:t>
            </a:r>
            <a:endParaRPr lang="de-CH" dirty="0">
              <a:latin typeface="Aptos Display (Überschriften)"/>
            </a:endParaRPr>
          </a:p>
        </p:txBody>
      </p:sp>
      <p:sp>
        <p:nvSpPr>
          <p:cNvPr id="3" name="Inhaltsplatzhalter 2">
            <a:extLst>
              <a:ext uri="{FF2B5EF4-FFF2-40B4-BE49-F238E27FC236}">
                <a16:creationId xmlns:a16="http://schemas.microsoft.com/office/drawing/2014/main" id="{09C64DD2-08EF-464E-C4BC-5A207EAFED75}"/>
              </a:ext>
            </a:extLst>
          </p:cNvPr>
          <p:cNvSpPr>
            <a:spLocks noGrp="1"/>
          </p:cNvSpPr>
          <p:nvPr>
            <p:ph idx="1"/>
          </p:nvPr>
        </p:nvSpPr>
        <p:spPr/>
        <p:txBody>
          <a:bodyPr>
            <a:normAutofit lnSpcReduction="10000"/>
          </a:bodyPr>
          <a:lstStyle/>
          <a:p>
            <a:pPr algn="l">
              <a:buFont typeface="Arial" panose="020B0604020202020204" pitchFamily="34" charset="0"/>
              <a:buChar char="•"/>
            </a:pPr>
            <a:r>
              <a:rPr lang="de-DE" b="0" i="0" dirty="0">
                <a:solidFill>
                  <a:srgbClr val="212121"/>
                </a:solidFill>
                <a:effectLst/>
                <a:latin typeface="Aptos Display (Überschriften)"/>
              </a:rPr>
              <a:t>Der Wahlkreis See-Gaster weist im Vergleich zu den anderen Wahlkreisen </a:t>
            </a:r>
            <a:r>
              <a:rPr lang="de-DE" b="1" i="0" dirty="0">
                <a:solidFill>
                  <a:srgbClr val="212121"/>
                </a:solidFill>
                <a:effectLst/>
                <a:latin typeface="Aptos Display (Überschriften)"/>
              </a:rPr>
              <a:t>eine relativ niedrige Leerwohnungsziffer </a:t>
            </a:r>
            <a:r>
              <a:rPr lang="de-DE" b="0" i="0" dirty="0">
                <a:solidFill>
                  <a:srgbClr val="212121"/>
                </a:solidFill>
                <a:effectLst/>
                <a:latin typeface="Aptos Display (Überschriften)"/>
              </a:rPr>
              <a:t>auf.</a:t>
            </a:r>
          </a:p>
          <a:p>
            <a:pPr algn="l">
              <a:buFont typeface="Arial" panose="020B0604020202020204" pitchFamily="34" charset="0"/>
              <a:buChar char="•"/>
            </a:pPr>
            <a:r>
              <a:rPr lang="de-DE" b="0" i="0" dirty="0">
                <a:solidFill>
                  <a:srgbClr val="212121"/>
                </a:solidFill>
                <a:effectLst/>
                <a:latin typeface="Aptos Display (Überschriften)"/>
              </a:rPr>
              <a:t>Das </a:t>
            </a:r>
            <a:r>
              <a:rPr lang="de-DE" b="1" i="0" dirty="0">
                <a:solidFill>
                  <a:srgbClr val="212121"/>
                </a:solidFill>
                <a:effectLst/>
                <a:latin typeface="Aptos Display (Überschriften)"/>
              </a:rPr>
              <a:t>Wachstum von Haushalten und Wohnungen </a:t>
            </a:r>
            <a:r>
              <a:rPr lang="de-DE" b="0" i="0" dirty="0">
                <a:solidFill>
                  <a:srgbClr val="212121"/>
                </a:solidFill>
                <a:effectLst/>
                <a:latin typeface="Aptos Display (Überschriften)"/>
              </a:rPr>
              <a:t>blieb in der letzten zehn Jahren </a:t>
            </a:r>
            <a:r>
              <a:rPr lang="de-DE" b="0" i="0" dirty="0" err="1">
                <a:solidFill>
                  <a:srgbClr val="212121"/>
                </a:solidFill>
                <a:effectLst/>
                <a:latin typeface="Aptos Display (Überschriften)"/>
              </a:rPr>
              <a:t>grösstenteils</a:t>
            </a:r>
            <a:r>
              <a:rPr lang="de-DE" b="0" i="0" dirty="0">
                <a:solidFill>
                  <a:srgbClr val="212121"/>
                </a:solidFill>
                <a:effectLst/>
                <a:latin typeface="Aptos Display (Überschriften)"/>
              </a:rPr>
              <a:t> </a:t>
            </a:r>
            <a:r>
              <a:rPr lang="de-DE" b="1" i="0" dirty="0">
                <a:solidFill>
                  <a:srgbClr val="212121"/>
                </a:solidFill>
                <a:effectLst/>
                <a:latin typeface="Aptos Display (Überschriften)"/>
              </a:rPr>
              <a:t>konstant</a:t>
            </a:r>
            <a:r>
              <a:rPr lang="de-DE" b="0" i="0" dirty="0">
                <a:solidFill>
                  <a:srgbClr val="212121"/>
                </a:solidFill>
                <a:effectLst/>
                <a:latin typeface="Aptos Display (Überschriften)"/>
              </a:rPr>
              <a:t>.</a:t>
            </a:r>
          </a:p>
          <a:p>
            <a:pPr algn="l">
              <a:buFont typeface="Arial" panose="020B0604020202020204" pitchFamily="34" charset="0"/>
              <a:buChar char="•"/>
            </a:pPr>
            <a:r>
              <a:rPr lang="de-DE" b="0" i="0" dirty="0" err="1">
                <a:solidFill>
                  <a:srgbClr val="212121"/>
                </a:solidFill>
                <a:effectLst/>
                <a:latin typeface="Aptos Display (Überschriften)"/>
              </a:rPr>
              <a:t>Gemäss</a:t>
            </a:r>
            <a:r>
              <a:rPr lang="de-DE" b="0" i="0" dirty="0">
                <a:solidFill>
                  <a:srgbClr val="212121"/>
                </a:solidFill>
                <a:effectLst/>
                <a:latin typeface="Aptos Display (Überschriften)"/>
              </a:rPr>
              <a:t> den Prognosedaten wird die Wohnbevölkerung in Zukunft weniger stark wachsen als bisher. </a:t>
            </a:r>
            <a:r>
              <a:rPr lang="de-DE" b="1" i="0" dirty="0">
                <a:solidFill>
                  <a:srgbClr val="212121"/>
                </a:solidFill>
                <a:effectLst/>
                <a:latin typeface="Aptos Display (Überschriften)"/>
              </a:rPr>
              <a:t>Bei einem stagnierenden Wohnraumwachstum würden somit künftig zu viele Wohnungen gebaut werden.</a:t>
            </a:r>
          </a:p>
          <a:p>
            <a:pPr marL="0" indent="0" algn="l">
              <a:buNone/>
            </a:pPr>
            <a:r>
              <a:rPr lang="de-DE" b="1" i="0" dirty="0">
                <a:solidFill>
                  <a:srgbClr val="009639"/>
                </a:solidFill>
                <a:effectLst/>
                <a:latin typeface="Aptos Display (Überschriften)"/>
              </a:rPr>
              <a:t>Fazit: Der Wohnungsbau kann wie bisher fortgesetzt oder sogar minimiert werden. Wenn das prognostizierte Haushaltswachstum eintritt, ist es sinnvoll, in Zukunft weniger zu bauen.</a:t>
            </a:r>
            <a:endParaRPr lang="de-CH" b="1" dirty="0">
              <a:solidFill>
                <a:srgbClr val="009639"/>
              </a:solidFill>
              <a:latin typeface="Aptos Display (Überschriften)"/>
            </a:endParaRPr>
          </a:p>
        </p:txBody>
      </p:sp>
    </p:spTree>
    <p:extLst>
      <p:ext uri="{BB962C8B-B14F-4D97-AF65-F5344CB8AC3E}">
        <p14:creationId xmlns:p14="http://schemas.microsoft.com/office/powerpoint/2010/main" val="537267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83AF-2A48-D6B2-0FA4-5D3E7238CDEC}"/>
              </a:ext>
            </a:extLst>
          </p:cNvPr>
          <p:cNvSpPr>
            <a:spLocks noGrp="1"/>
          </p:cNvSpPr>
          <p:nvPr>
            <p:ph type="title"/>
          </p:nvPr>
        </p:nvSpPr>
        <p:spPr/>
        <p:txBody>
          <a:bodyPr/>
          <a:lstStyle/>
          <a:p>
            <a:r>
              <a:rPr lang="de-DE" dirty="0">
                <a:solidFill>
                  <a:srgbClr val="212121"/>
                </a:solidFill>
                <a:latin typeface="Aptos Display (Überschriften)"/>
              </a:rPr>
              <a:t>Wahlkreis </a:t>
            </a:r>
            <a:r>
              <a:rPr lang="de-DE" dirty="0" err="1">
                <a:solidFill>
                  <a:srgbClr val="212121"/>
                </a:solidFill>
                <a:latin typeface="Aptos Display (Überschriften)"/>
              </a:rPr>
              <a:t>Toggenburg</a:t>
            </a:r>
            <a:endParaRPr lang="de-CH" dirty="0">
              <a:latin typeface="Aptos Display (Überschriften)"/>
            </a:endParaRPr>
          </a:p>
        </p:txBody>
      </p:sp>
      <p:sp>
        <p:nvSpPr>
          <p:cNvPr id="3" name="Inhaltsplatzhalter 2">
            <a:extLst>
              <a:ext uri="{FF2B5EF4-FFF2-40B4-BE49-F238E27FC236}">
                <a16:creationId xmlns:a16="http://schemas.microsoft.com/office/drawing/2014/main" id="{09C64DD2-08EF-464E-C4BC-5A207EAFED75}"/>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de-DE" b="0" i="0" dirty="0">
                <a:solidFill>
                  <a:srgbClr val="212121"/>
                </a:solidFill>
                <a:effectLst/>
                <a:latin typeface="Aptos Display (Überschriften)"/>
              </a:rPr>
              <a:t>Der Wahlkreis </a:t>
            </a:r>
            <a:r>
              <a:rPr lang="de-DE" b="0" i="0" dirty="0" err="1">
                <a:solidFill>
                  <a:srgbClr val="212121"/>
                </a:solidFill>
                <a:effectLst/>
                <a:latin typeface="Aptos Display (Überschriften)"/>
              </a:rPr>
              <a:t>Toggenburg</a:t>
            </a:r>
            <a:r>
              <a:rPr lang="de-DE" b="0" i="0" dirty="0">
                <a:solidFill>
                  <a:srgbClr val="212121"/>
                </a:solidFill>
                <a:effectLst/>
                <a:latin typeface="Aptos Display (Überschriften)"/>
              </a:rPr>
              <a:t> weist eine </a:t>
            </a:r>
            <a:r>
              <a:rPr lang="de-DE" b="1" i="0" dirty="0">
                <a:solidFill>
                  <a:srgbClr val="212121"/>
                </a:solidFill>
                <a:effectLst/>
                <a:latin typeface="Aptos Display (Überschriften)"/>
              </a:rPr>
              <a:t>eher hohe und stark steigende Leerwohnungsziffer </a:t>
            </a:r>
            <a:r>
              <a:rPr lang="de-DE" b="0" i="0" dirty="0">
                <a:solidFill>
                  <a:srgbClr val="212121"/>
                </a:solidFill>
                <a:effectLst/>
                <a:latin typeface="Aptos Display (Überschriften)"/>
              </a:rPr>
              <a:t>auf. </a:t>
            </a:r>
            <a:r>
              <a:rPr lang="de-DE" b="1" i="0" dirty="0">
                <a:solidFill>
                  <a:srgbClr val="212121"/>
                </a:solidFill>
                <a:effectLst/>
                <a:latin typeface="Aptos Display (Überschriften)"/>
              </a:rPr>
              <a:t>In den letzten beiden Jahren (2021, 2022) ist sie jedoch stark zurückgegangen.</a:t>
            </a:r>
          </a:p>
          <a:p>
            <a:pPr algn="l">
              <a:buFont typeface="Arial" panose="020B0604020202020204" pitchFamily="34" charset="0"/>
              <a:buChar char="•"/>
            </a:pPr>
            <a:r>
              <a:rPr lang="de-DE" b="0" i="0" dirty="0">
                <a:solidFill>
                  <a:srgbClr val="212121"/>
                </a:solidFill>
                <a:effectLst/>
                <a:latin typeface="Aptos Display (Überschriften)"/>
              </a:rPr>
              <a:t>Die Zahl der </a:t>
            </a:r>
            <a:r>
              <a:rPr lang="de-DE" b="1" i="0" dirty="0">
                <a:solidFill>
                  <a:srgbClr val="212121"/>
                </a:solidFill>
                <a:effectLst/>
                <a:latin typeface="Aptos Display (Überschriften)"/>
              </a:rPr>
              <a:t>Haushalte und Wohnungen </a:t>
            </a:r>
            <a:r>
              <a:rPr lang="de-DE" b="0" i="0" dirty="0">
                <a:solidFill>
                  <a:srgbClr val="212121"/>
                </a:solidFill>
                <a:effectLst/>
                <a:latin typeface="Aptos Display (Überschriften)"/>
              </a:rPr>
              <a:t>ist in den letzten zehn Jahren weitgehend </a:t>
            </a:r>
            <a:r>
              <a:rPr lang="de-DE" b="1" i="0" dirty="0">
                <a:solidFill>
                  <a:srgbClr val="212121"/>
                </a:solidFill>
                <a:effectLst/>
                <a:latin typeface="Aptos Display (Überschriften)"/>
              </a:rPr>
              <a:t>konstant</a:t>
            </a:r>
            <a:r>
              <a:rPr lang="de-DE" b="0" i="0" dirty="0">
                <a:solidFill>
                  <a:srgbClr val="212121"/>
                </a:solidFill>
                <a:effectLst/>
                <a:latin typeface="Aptos Display (Überschriften)"/>
              </a:rPr>
              <a:t> geblieben.</a:t>
            </a:r>
          </a:p>
          <a:p>
            <a:pPr algn="l">
              <a:buFont typeface="Arial" panose="020B0604020202020204" pitchFamily="34" charset="0"/>
              <a:buChar char="•"/>
            </a:pPr>
            <a:r>
              <a:rPr lang="de-DE" b="0" i="0" dirty="0">
                <a:solidFill>
                  <a:srgbClr val="212121"/>
                </a:solidFill>
                <a:effectLst/>
                <a:latin typeface="Aptos Display (Überschriften)"/>
              </a:rPr>
              <a:t>Nach den Prognosedaten wird die Wohnbevölkerung in Zukunft nur noch geringfügig wachsen. </a:t>
            </a:r>
            <a:r>
              <a:rPr lang="de-DE" b="1" i="0" dirty="0">
                <a:solidFill>
                  <a:srgbClr val="212121"/>
                </a:solidFill>
                <a:effectLst/>
                <a:latin typeface="Aptos Display (Überschriften)"/>
              </a:rPr>
              <a:t>Bei stagnierendem Wohnungswachstum werden zukünftig zu viele Wohnungen gebaut.</a:t>
            </a:r>
          </a:p>
          <a:p>
            <a:pPr marL="0" indent="0" algn="l">
              <a:buNone/>
            </a:pPr>
            <a:r>
              <a:rPr lang="de-DE" b="1" i="0" dirty="0">
                <a:solidFill>
                  <a:srgbClr val="009639"/>
                </a:solidFill>
                <a:effectLst/>
                <a:latin typeface="Aptos Display (Überschriften)"/>
              </a:rPr>
              <a:t>Fazit: Der Wohnungsneubau kann auf dem derzeitigen Niveau bleiben oder sich auf ein Minimum reduzieren. Tritt das prognostizierte Wachstum der Haushalte ein, so ist es sinnvoll, in Zukunft weniger zu bauen.</a:t>
            </a:r>
            <a:endParaRPr lang="de-CH" b="1" dirty="0">
              <a:solidFill>
                <a:srgbClr val="009639"/>
              </a:solidFill>
              <a:latin typeface="Aptos Display (Überschriften)"/>
            </a:endParaRPr>
          </a:p>
        </p:txBody>
      </p:sp>
    </p:spTree>
    <p:extLst>
      <p:ext uri="{BB962C8B-B14F-4D97-AF65-F5344CB8AC3E}">
        <p14:creationId xmlns:p14="http://schemas.microsoft.com/office/powerpoint/2010/main" val="3190743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3EA045-54B8-CEF7-169A-8C265AA68C95}"/>
              </a:ext>
            </a:extLst>
          </p:cNvPr>
          <p:cNvSpPr>
            <a:spLocks noGrp="1"/>
          </p:cNvSpPr>
          <p:nvPr>
            <p:ph type="title"/>
          </p:nvPr>
        </p:nvSpPr>
        <p:spPr/>
        <p:txBody>
          <a:bodyPr/>
          <a:lstStyle/>
          <a:p>
            <a:r>
              <a:rPr lang="de-CH" dirty="0"/>
              <a:t>Ziele</a:t>
            </a:r>
          </a:p>
        </p:txBody>
      </p:sp>
      <p:sp>
        <p:nvSpPr>
          <p:cNvPr id="3" name="Inhaltsplatzhalter 2">
            <a:extLst>
              <a:ext uri="{FF2B5EF4-FFF2-40B4-BE49-F238E27FC236}">
                <a16:creationId xmlns:a16="http://schemas.microsoft.com/office/drawing/2014/main" id="{F6D19452-02E7-10B8-9550-A9E38CCB5B45}"/>
              </a:ext>
            </a:extLst>
          </p:cNvPr>
          <p:cNvSpPr>
            <a:spLocks noGrp="1"/>
          </p:cNvSpPr>
          <p:nvPr>
            <p:ph idx="1"/>
          </p:nvPr>
        </p:nvSpPr>
        <p:spPr/>
        <p:txBody>
          <a:bodyPr>
            <a:normAutofit/>
          </a:bodyPr>
          <a:lstStyle/>
          <a:p>
            <a:pPr marL="514350" indent="-514350">
              <a:buClr>
                <a:srgbClr val="009639"/>
              </a:buClr>
              <a:buSzPct val="110000"/>
              <a:buFont typeface="+mj-lt"/>
              <a:buAutoNum type="arabicPeriod"/>
            </a:pPr>
            <a:r>
              <a:rPr lang="de-DE" sz="2400" dirty="0"/>
              <a:t>Die </a:t>
            </a:r>
            <a:r>
              <a:rPr lang="de-DE" sz="2400" b="1" dirty="0"/>
              <a:t>Entwicklung der Leerwohnungsziffer</a:t>
            </a:r>
            <a:r>
              <a:rPr lang="de-DE" sz="2400" dirty="0"/>
              <a:t> ist grafisch dargestellt. Einerseits nach Wahlkreisen und für den gesamten Kanton St.Gallen, zudem als Vergleich von städtischen und ländlichen Gebieten.</a:t>
            </a:r>
          </a:p>
          <a:p>
            <a:pPr marL="514350" indent="-514350">
              <a:buClr>
                <a:srgbClr val="009639"/>
              </a:buClr>
              <a:buSzPct val="110000"/>
              <a:buFont typeface="+mj-lt"/>
              <a:buAutoNum type="arabicPeriod"/>
            </a:pPr>
            <a:r>
              <a:rPr lang="de-DE" sz="2400" dirty="0"/>
              <a:t>Es ist statistisch und grafisch untersucht, ob im Kanton St.Gallen das </a:t>
            </a:r>
            <a:r>
              <a:rPr lang="de-DE" sz="2400" b="1" dirty="0"/>
              <a:t>Haushaltswachstum und das Wohnungswachstum </a:t>
            </a:r>
            <a:r>
              <a:rPr lang="de-DE" sz="2400" dirty="0"/>
              <a:t>einerseits im städtischen und ländlichen Raum, andererseits aber auch </a:t>
            </a:r>
            <a:br>
              <a:rPr lang="de-DE" sz="2400" dirty="0"/>
            </a:br>
            <a:r>
              <a:rPr lang="de-DE" sz="2400" dirty="0"/>
              <a:t>pro Wahlkreis </a:t>
            </a:r>
            <a:r>
              <a:rPr lang="de-DE" sz="2400" b="1" dirty="0"/>
              <a:t>korrelieren</a:t>
            </a:r>
            <a:r>
              <a:rPr lang="de-DE" sz="2400" dirty="0"/>
              <a:t>.</a:t>
            </a:r>
          </a:p>
          <a:p>
            <a:pPr marL="514350" indent="-514350">
              <a:buClr>
                <a:srgbClr val="009639"/>
              </a:buClr>
              <a:buSzPct val="110000"/>
              <a:buFont typeface="+mj-lt"/>
              <a:buAutoNum type="arabicPeriod"/>
            </a:pPr>
            <a:r>
              <a:rPr lang="de-DE" sz="2400" dirty="0"/>
              <a:t>Es ist grafisch dargestellt, ob aufgrund der </a:t>
            </a:r>
            <a:br>
              <a:rPr lang="de-DE" sz="2400" dirty="0"/>
            </a:br>
            <a:r>
              <a:rPr lang="de-DE" sz="2400" b="1" dirty="0"/>
              <a:t>prognostizierten zukünftigen Einwohnerzahlen</a:t>
            </a:r>
            <a:r>
              <a:rPr lang="de-DE" sz="2400" dirty="0"/>
              <a:t> </a:t>
            </a:r>
            <a:br>
              <a:rPr lang="de-DE" sz="2400" dirty="0"/>
            </a:br>
            <a:r>
              <a:rPr lang="de-DE" sz="2400" b="1" dirty="0"/>
              <a:t>mehr oder weniger Wohnungen </a:t>
            </a:r>
            <a:r>
              <a:rPr lang="de-DE" sz="2400" dirty="0"/>
              <a:t>als bisher </a:t>
            </a:r>
            <a:r>
              <a:rPr lang="de-DE" sz="2400" b="1" dirty="0"/>
              <a:t>gebaut                                    werden müssen</a:t>
            </a:r>
            <a:r>
              <a:rPr lang="de-DE" sz="2400" dirty="0"/>
              <a:t>. </a:t>
            </a:r>
          </a:p>
        </p:txBody>
      </p:sp>
      <p:pic>
        <p:nvPicPr>
          <p:cNvPr id="6" name="Inhaltsplatzhalter 4" descr="Volltreffer mit einfarbiger Füllung">
            <a:extLst>
              <a:ext uri="{FF2B5EF4-FFF2-40B4-BE49-F238E27FC236}">
                <a16:creationId xmlns:a16="http://schemas.microsoft.com/office/drawing/2014/main" id="{27DB1F1E-7301-7C11-246B-EBC8DE9DD9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46258" y="3635420"/>
            <a:ext cx="3107542" cy="3107542"/>
          </a:xfrm>
          <a:prstGeom prst="rect">
            <a:avLst/>
          </a:prstGeom>
        </p:spPr>
      </p:pic>
    </p:spTree>
    <p:extLst>
      <p:ext uri="{BB962C8B-B14F-4D97-AF65-F5344CB8AC3E}">
        <p14:creationId xmlns:p14="http://schemas.microsoft.com/office/powerpoint/2010/main" val="97150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83AF-2A48-D6B2-0FA4-5D3E7238CDEC}"/>
              </a:ext>
            </a:extLst>
          </p:cNvPr>
          <p:cNvSpPr>
            <a:spLocks noGrp="1"/>
          </p:cNvSpPr>
          <p:nvPr>
            <p:ph type="title"/>
          </p:nvPr>
        </p:nvSpPr>
        <p:spPr/>
        <p:txBody>
          <a:bodyPr/>
          <a:lstStyle/>
          <a:p>
            <a:r>
              <a:rPr lang="de-DE" i="0" dirty="0">
                <a:solidFill>
                  <a:srgbClr val="212121"/>
                </a:solidFill>
                <a:effectLst/>
                <a:latin typeface="Aptos Display (Überschriften)"/>
              </a:rPr>
              <a:t>Wahlkreis Wil</a:t>
            </a:r>
            <a:endParaRPr lang="de-CH" dirty="0">
              <a:latin typeface="Aptos Display (Überschriften)"/>
            </a:endParaRPr>
          </a:p>
        </p:txBody>
      </p:sp>
      <p:sp>
        <p:nvSpPr>
          <p:cNvPr id="3" name="Inhaltsplatzhalter 2">
            <a:extLst>
              <a:ext uri="{FF2B5EF4-FFF2-40B4-BE49-F238E27FC236}">
                <a16:creationId xmlns:a16="http://schemas.microsoft.com/office/drawing/2014/main" id="{09C64DD2-08EF-464E-C4BC-5A207EAFED75}"/>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de-DE" b="0" i="0" dirty="0">
                <a:solidFill>
                  <a:srgbClr val="212121"/>
                </a:solidFill>
                <a:effectLst/>
                <a:latin typeface="Aptos Display (Überschriften)"/>
              </a:rPr>
              <a:t>Der Wahlkreis Wil weist im Vergleich der Wahlkreise eine </a:t>
            </a:r>
            <a:r>
              <a:rPr lang="de-DE" b="1" i="0" dirty="0">
                <a:solidFill>
                  <a:srgbClr val="212121"/>
                </a:solidFill>
                <a:effectLst/>
                <a:latin typeface="Aptos Display (Überschriften)"/>
              </a:rPr>
              <a:t>relativ niedrige Leerwohnungsziffer </a:t>
            </a:r>
            <a:r>
              <a:rPr lang="de-DE" b="0" i="0" dirty="0">
                <a:solidFill>
                  <a:srgbClr val="212121"/>
                </a:solidFill>
                <a:effectLst/>
                <a:latin typeface="Aptos Display (Überschriften)"/>
              </a:rPr>
              <a:t>auf.</a:t>
            </a:r>
          </a:p>
          <a:p>
            <a:pPr algn="l">
              <a:buFont typeface="Arial" panose="020B0604020202020204" pitchFamily="34" charset="0"/>
              <a:buChar char="•"/>
            </a:pPr>
            <a:r>
              <a:rPr lang="de-DE" b="0" i="0" dirty="0">
                <a:solidFill>
                  <a:srgbClr val="212121"/>
                </a:solidFill>
                <a:effectLst/>
                <a:latin typeface="Aptos Display (Überschriften)"/>
              </a:rPr>
              <a:t>Das </a:t>
            </a:r>
            <a:r>
              <a:rPr lang="de-DE" b="1" i="0" dirty="0">
                <a:solidFill>
                  <a:srgbClr val="212121"/>
                </a:solidFill>
                <a:effectLst/>
                <a:latin typeface="Aptos Display (Überschriften)"/>
              </a:rPr>
              <a:t>Wachstum von Haushalten und Wohnungen </a:t>
            </a:r>
            <a:r>
              <a:rPr lang="de-DE" b="0" i="0" dirty="0">
                <a:solidFill>
                  <a:srgbClr val="212121"/>
                </a:solidFill>
                <a:effectLst/>
                <a:latin typeface="Aptos Display (Überschriften)"/>
              </a:rPr>
              <a:t>blieb in den letzten zehn Jahren </a:t>
            </a:r>
            <a:r>
              <a:rPr lang="de-DE" b="0" i="0" dirty="0" err="1">
                <a:solidFill>
                  <a:srgbClr val="212121"/>
                </a:solidFill>
                <a:effectLst/>
                <a:latin typeface="Aptos Display (Überschriften)"/>
              </a:rPr>
              <a:t>grösstenteils</a:t>
            </a:r>
            <a:r>
              <a:rPr lang="de-DE" b="0" i="0" dirty="0">
                <a:solidFill>
                  <a:srgbClr val="212121"/>
                </a:solidFill>
                <a:effectLst/>
                <a:latin typeface="Aptos Display (Überschriften)"/>
              </a:rPr>
              <a:t> </a:t>
            </a:r>
            <a:r>
              <a:rPr lang="de-DE" b="1" i="0" dirty="0">
                <a:solidFill>
                  <a:srgbClr val="212121"/>
                </a:solidFill>
                <a:effectLst/>
                <a:latin typeface="Aptos Display (Überschriften)"/>
              </a:rPr>
              <a:t>konstant</a:t>
            </a:r>
            <a:r>
              <a:rPr lang="de-DE" b="0" i="0" dirty="0">
                <a:solidFill>
                  <a:srgbClr val="212121"/>
                </a:solidFill>
                <a:effectLst/>
                <a:latin typeface="Aptos Display (Überschriften)"/>
              </a:rPr>
              <a:t>.</a:t>
            </a:r>
          </a:p>
          <a:p>
            <a:pPr algn="l">
              <a:buFont typeface="Arial" panose="020B0604020202020204" pitchFamily="34" charset="0"/>
              <a:buChar char="•"/>
            </a:pPr>
            <a:r>
              <a:rPr lang="de-DE" b="0" i="0" dirty="0" err="1">
                <a:solidFill>
                  <a:srgbClr val="212121"/>
                </a:solidFill>
                <a:effectLst/>
                <a:latin typeface="Aptos Display (Überschriften)"/>
              </a:rPr>
              <a:t>Gemäss</a:t>
            </a:r>
            <a:r>
              <a:rPr lang="de-DE" b="0" i="0" dirty="0">
                <a:solidFill>
                  <a:srgbClr val="212121"/>
                </a:solidFill>
                <a:effectLst/>
                <a:latin typeface="Aptos Display (Überschriften)"/>
              </a:rPr>
              <a:t> den Prognosedaten wird die </a:t>
            </a:r>
            <a:r>
              <a:rPr lang="de-DE" b="1" i="0" dirty="0">
                <a:solidFill>
                  <a:srgbClr val="212121"/>
                </a:solidFill>
                <a:effectLst/>
                <a:latin typeface="Aptos Display (Überschriften)"/>
              </a:rPr>
              <a:t>Wohnbevölkerung in weiter Zukunft in etwa gleich stark wachsen wie das durchschnittliche Wohnraumwachstum</a:t>
            </a:r>
            <a:r>
              <a:rPr lang="de-DE" b="0" i="0" dirty="0">
                <a:solidFill>
                  <a:srgbClr val="212121"/>
                </a:solidFill>
                <a:effectLst/>
                <a:latin typeface="Aptos Display (Überschriften)"/>
              </a:rPr>
              <a:t>. </a:t>
            </a:r>
            <a:r>
              <a:rPr lang="de-DE" i="0" dirty="0">
                <a:solidFill>
                  <a:srgbClr val="212121"/>
                </a:solidFill>
                <a:effectLst/>
                <a:latin typeface="Aptos Display (Überschriften)"/>
              </a:rPr>
              <a:t>Aktuell und </a:t>
            </a:r>
            <a:r>
              <a:rPr lang="de-DE" b="1" i="0" dirty="0">
                <a:solidFill>
                  <a:srgbClr val="212121"/>
                </a:solidFill>
                <a:effectLst/>
                <a:latin typeface="Aptos Display (Überschriften)"/>
              </a:rPr>
              <a:t>in der nahen Zukunft ist jedoch ein Engpass prognostiziert, was eine Wohnraumknappheit zwischen heute und 2030 bedeuten könnte.</a:t>
            </a:r>
          </a:p>
          <a:p>
            <a:pPr marL="0" indent="0" algn="l">
              <a:buNone/>
            </a:pPr>
            <a:r>
              <a:rPr lang="de-DE" b="1" i="0" dirty="0">
                <a:solidFill>
                  <a:srgbClr val="009639"/>
                </a:solidFill>
                <a:effectLst/>
                <a:latin typeface="Aptos Display (Überschriften)"/>
              </a:rPr>
              <a:t>Fazit: Aus den Prognosedaten geht hervor, dass das Wachstum der Wohnbevölkerung in der fernen Zukunft in etwa dem durchschnittlichen Wachstum des Wohnungsbestandes entsprechen wird. Aktuell und in naher Zukunft wird jedoch ein Engpass prognostiziert, der zwischen heute und 2030 zu einem Wohnungsmangel führen könnte.</a:t>
            </a:r>
            <a:endParaRPr lang="de-CH" b="1" dirty="0">
              <a:solidFill>
                <a:srgbClr val="009639"/>
              </a:solidFill>
              <a:latin typeface="Aptos Display (Überschriften)"/>
            </a:endParaRPr>
          </a:p>
        </p:txBody>
      </p:sp>
    </p:spTree>
    <p:extLst>
      <p:ext uri="{BB962C8B-B14F-4D97-AF65-F5344CB8AC3E}">
        <p14:creationId xmlns:p14="http://schemas.microsoft.com/office/powerpoint/2010/main" val="22716486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AB83AF-2A48-D6B2-0FA4-5D3E7238CDEC}"/>
              </a:ext>
            </a:extLst>
          </p:cNvPr>
          <p:cNvSpPr>
            <a:spLocks noGrp="1"/>
          </p:cNvSpPr>
          <p:nvPr>
            <p:ph type="title"/>
          </p:nvPr>
        </p:nvSpPr>
        <p:spPr/>
        <p:txBody>
          <a:bodyPr/>
          <a:lstStyle/>
          <a:p>
            <a:r>
              <a:rPr lang="de-DE" i="0" dirty="0">
                <a:solidFill>
                  <a:srgbClr val="212121"/>
                </a:solidFill>
                <a:effectLst/>
                <a:latin typeface="Aptos Display (Überschriften)"/>
              </a:rPr>
              <a:t>Städte vs. ländliche Gebiete</a:t>
            </a:r>
            <a:endParaRPr lang="de-CH" dirty="0">
              <a:latin typeface="Aptos Display (Überschriften)"/>
            </a:endParaRPr>
          </a:p>
        </p:txBody>
      </p:sp>
      <p:sp>
        <p:nvSpPr>
          <p:cNvPr id="3" name="Inhaltsplatzhalter 2">
            <a:extLst>
              <a:ext uri="{FF2B5EF4-FFF2-40B4-BE49-F238E27FC236}">
                <a16:creationId xmlns:a16="http://schemas.microsoft.com/office/drawing/2014/main" id="{09C64DD2-08EF-464E-C4BC-5A207EAFED75}"/>
              </a:ext>
            </a:extLst>
          </p:cNvPr>
          <p:cNvSpPr>
            <a:spLocks noGrp="1"/>
          </p:cNvSpPr>
          <p:nvPr>
            <p:ph idx="1"/>
          </p:nvPr>
        </p:nvSpPr>
        <p:spPr/>
        <p:txBody>
          <a:bodyPr>
            <a:normAutofit fontScale="85000" lnSpcReduction="20000"/>
          </a:bodyPr>
          <a:lstStyle/>
          <a:p>
            <a:pPr algn="l">
              <a:buFont typeface="Arial" panose="020B0604020202020204" pitchFamily="34" charset="0"/>
              <a:buChar char="•"/>
            </a:pPr>
            <a:r>
              <a:rPr lang="de-DE" b="1" i="0" dirty="0">
                <a:solidFill>
                  <a:srgbClr val="212121"/>
                </a:solidFill>
                <a:effectLst/>
                <a:latin typeface="Aptos Display (Überschriften)"/>
              </a:rPr>
              <a:t>Ländliche Gebiete wachsen etwa 1,5-mal schneller als die Städte</a:t>
            </a:r>
            <a:r>
              <a:rPr lang="de-DE" b="0" i="0" dirty="0">
                <a:solidFill>
                  <a:srgbClr val="212121"/>
                </a:solidFill>
                <a:effectLst/>
                <a:latin typeface="Aptos Display (Überschriften)"/>
              </a:rPr>
              <a:t>. Das Haushaltswachstum ist überall etwa konstant, während das Wohnungswachstum in den letzten Jahren etwas zurückgegangen ist.</a:t>
            </a:r>
          </a:p>
          <a:p>
            <a:pPr algn="l">
              <a:buFont typeface="Arial" panose="020B0604020202020204" pitchFamily="34" charset="0"/>
              <a:buChar char="•"/>
            </a:pPr>
            <a:r>
              <a:rPr lang="de-DE" b="0" i="0" dirty="0">
                <a:solidFill>
                  <a:srgbClr val="212121"/>
                </a:solidFill>
                <a:effectLst/>
                <a:latin typeface="Aptos Display (Überschriften)"/>
              </a:rPr>
              <a:t>Die </a:t>
            </a:r>
            <a:r>
              <a:rPr lang="de-DE" b="1" i="0" dirty="0">
                <a:solidFill>
                  <a:srgbClr val="212121"/>
                </a:solidFill>
                <a:effectLst/>
                <a:latin typeface="Aptos Display (Überschriften)"/>
              </a:rPr>
              <a:t>Leerwohnungsziffer der Städte liegt im Median ungefähr 1 % über dem Median der ländlichen Gemeinden</a:t>
            </a:r>
            <a:r>
              <a:rPr lang="de-DE" b="0" i="0" dirty="0">
                <a:solidFill>
                  <a:srgbClr val="212121"/>
                </a:solidFill>
                <a:effectLst/>
                <a:latin typeface="Aptos Display (Überschriften)"/>
              </a:rPr>
              <a:t>.</a:t>
            </a:r>
          </a:p>
          <a:p>
            <a:pPr algn="l">
              <a:buFont typeface="Arial" panose="020B0604020202020204" pitchFamily="34" charset="0"/>
              <a:buChar char="•"/>
            </a:pPr>
            <a:r>
              <a:rPr lang="de-DE" b="0" i="0" dirty="0">
                <a:solidFill>
                  <a:srgbClr val="212121"/>
                </a:solidFill>
                <a:effectLst/>
                <a:latin typeface="Aptos Display (Überschriften)"/>
              </a:rPr>
              <a:t>Der Vergleich zwischen städtischen und ländlichen Gemeinden zeigt anhand des Medians, dass die Städte eine höhere Leerwohnungsziffer aufweisen. Der Unterschied zeigt sich auch im Jahresvergleich, wo nur in den Jahren 2008 bis 2011 eine Annäherung der durchschnittlichen Leerwohnungsziffer von städtischen und ländlichen Gemeinden stattgefunden hat. In den übrigen Jahren gab es </a:t>
            </a:r>
            <a:r>
              <a:rPr lang="de-DE" b="1" i="0" dirty="0">
                <a:solidFill>
                  <a:srgbClr val="212121"/>
                </a:solidFill>
                <a:effectLst/>
                <a:latin typeface="Aptos Display (Überschriften)"/>
              </a:rPr>
              <a:t>in den Städten rund 50 % mehr Leerwohnungen als in den ländlichen Gemeinden</a:t>
            </a:r>
            <a:r>
              <a:rPr lang="de-DE" b="0" i="0" dirty="0">
                <a:solidFill>
                  <a:srgbClr val="212121"/>
                </a:solidFill>
                <a:effectLst/>
                <a:latin typeface="Aptos Display (Überschriften)"/>
              </a:rPr>
              <a:t>.</a:t>
            </a:r>
          </a:p>
          <a:p>
            <a:pPr marL="0" indent="0" algn="l">
              <a:buNone/>
            </a:pPr>
            <a:r>
              <a:rPr lang="de-DE" b="1" i="0" dirty="0">
                <a:solidFill>
                  <a:srgbClr val="009639"/>
                </a:solidFill>
                <a:effectLst/>
                <a:latin typeface="Aptos Display (Überschriften)"/>
              </a:rPr>
              <a:t>Fazit: Die Förderung des Wohnungsbaus in den einzelnen Wahlkreisen sollte eher in den ländlichen Gemeinden als in den Städten erfolgen, da in diesen Gebieten das Wachstum und die Nachfrage höher sind.</a:t>
            </a:r>
            <a:endParaRPr lang="de-CH" b="1" dirty="0">
              <a:solidFill>
                <a:srgbClr val="009639"/>
              </a:solidFill>
              <a:latin typeface="Aptos Display (Überschriften)"/>
            </a:endParaRPr>
          </a:p>
        </p:txBody>
      </p:sp>
    </p:spTree>
    <p:extLst>
      <p:ext uri="{BB962C8B-B14F-4D97-AF65-F5344CB8AC3E}">
        <p14:creationId xmlns:p14="http://schemas.microsoft.com/office/powerpoint/2010/main" val="2752197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henswürdigkeiten St. Gallen: Abenteuer am Bodensee">
            <a:extLst>
              <a:ext uri="{FF2B5EF4-FFF2-40B4-BE49-F238E27FC236}">
                <a16:creationId xmlns:a16="http://schemas.microsoft.com/office/drawing/2014/main" id="{00F497D4-3388-66C4-BC14-5DA7E3C36659}"/>
              </a:ext>
            </a:extLst>
          </p:cNvPr>
          <p:cNvPicPr>
            <a:picLocks noChangeAspect="1" noChangeArrowheads="1"/>
          </p:cNvPicPr>
          <p:nvPr/>
        </p:nvPicPr>
        <p:blipFill rotWithShape="1">
          <a:blip r:embed="rId2">
            <a:alphaModFix amt="70000"/>
            <a:duotone>
              <a:schemeClr val="accent6">
                <a:shade val="45000"/>
                <a:satMod val="135000"/>
              </a:schemeClr>
              <a:prstClr val="white"/>
            </a:duotone>
            <a:extLst>
              <a:ext uri="{28A0092B-C50C-407E-A947-70E740481C1C}">
                <a14:useLocalDpi xmlns:a14="http://schemas.microsoft.com/office/drawing/2010/main" val="0"/>
              </a:ext>
            </a:extLst>
          </a:blip>
          <a:srcRect b="14750"/>
          <a:stretch/>
        </p:blipFill>
        <p:spPr bwMode="auto">
          <a:xfrm>
            <a:off x="0" y="-67007"/>
            <a:ext cx="12192000" cy="69250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0" y="2118290"/>
            <a:ext cx="12192000" cy="2621420"/>
          </a:xfrm>
        </p:spPr>
        <p:txBody>
          <a:bodyPr>
            <a:noAutofit/>
          </a:bodyPr>
          <a:lstStyle/>
          <a:p>
            <a:r>
              <a:rPr lang="de-DE" sz="9000" b="1" dirty="0">
                <a:effectLst>
                  <a:outerShdw blurRad="50800" dist="38100" dir="10800000" algn="r" rotWithShape="0">
                    <a:prstClr val="black">
                      <a:alpha val="40000"/>
                    </a:prstClr>
                  </a:outerShdw>
                </a:effectLst>
              </a:rPr>
              <a:t>Herzlichen Dank für die Aufmerksamkeit</a:t>
            </a:r>
          </a:p>
        </p:txBody>
      </p:sp>
    </p:spTree>
    <p:extLst>
      <p:ext uri="{BB962C8B-B14F-4D97-AF65-F5344CB8AC3E}">
        <p14:creationId xmlns:p14="http://schemas.microsoft.com/office/powerpoint/2010/main" val="872069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970096-BDAD-EFD3-77B1-00842C1DC13F}"/>
              </a:ext>
            </a:extLst>
          </p:cNvPr>
          <p:cNvSpPr>
            <a:spLocks noGrp="1"/>
          </p:cNvSpPr>
          <p:nvPr>
            <p:ph type="title"/>
          </p:nvPr>
        </p:nvSpPr>
        <p:spPr/>
        <p:txBody>
          <a:bodyPr/>
          <a:lstStyle/>
          <a:p>
            <a:r>
              <a:rPr lang="de-CH" dirty="0"/>
              <a:t>Datengrundlage</a:t>
            </a:r>
          </a:p>
        </p:txBody>
      </p:sp>
      <p:pic>
        <p:nvPicPr>
          <p:cNvPr id="7" name="Grafik 6">
            <a:extLst>
              <a:ext uri="{FF2B5EF4-FFF2-40B4-BE49-F238E27FC236}">
                <a16:creationId xmlns:a16="http://schemas.microsoft.com/office/drawing/2014/main" id="{DD157705-7542-2212-FE19-065821D79347}"/>
              </a:ext>
            </a:extLst>
          </p:cNvPr>
          <p:cNvPicPr>
            <a:picLocks noChangeAspect="1"/>
          </p:cNvPicPr>
          <p:nvPr/>
        </p:nvPicPr>
        <p:blipFill>
          <a:blip r:embed="rId2"/>
          <a:stretch>
            <a:fillRect/>
          </a:stretch>
        </p:blipFill>
        <p:spPr>
          <a:xfrm>
            <a:off x="972156" y="1766402"/>
            <a:ext cx="9476466" cy="4272626"/>
          </a:xfrm>
          <a:prstGeom prst="rect">
            <a:avLst/>
          </a:prstGeom>
        </p:spPr>
      </p:pic>
    </p:spTree>
    <p:extLst>
      <p:ext uri="{BB962C8B-B14F-4D97-AF65-F5344CB8AC3E}">
        <p14:creationId xmlns:p14="http://schemas.microsoft.com/office/powerpoint/2010/main" val="215540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970096-BDAD-EFD3-77B1-00842C1DC13F}"/>
              </a:ext>
            </a:extLst>
          </p:cNvPr>
          <p:cNvSpPr>
            <a:spLocks noGrp="1"/>
          </p:cNvSpPr>
          <p:nvPr>
            <p:ph type="title"/>
          </p:nvPr>
        </p:nvSpPr>
        <p:spPr/>
        <p:txBody>
          <a:bodyPr/>
          <a:lstStyle/>
          <a:p>
            <a:r>
              <a:rPr lang="de-CH" dirty="0"/>
              <a:t>Datengrundlage</a:t>
            </a:r>
          </a:p>
        </p:txBody>
      </p:sp>
      <p:pic>
        <p:nvPicPr>
          <p:cNvPr id="5" name="Inhaltsplatzhalter 4">
            <a:extLst>
              <a:ext uri="{FF2B5EF4-FFF2-40B4-BE49-F238E27FC236}">
                <a16:creationId xmlns:a16="http://schemas.microsoft.com/office/drawing/2014/main" id="{C37504C9-7D4A-3E42-D0DD-6174CD29E6D4}"/>
              </a:ext>
            </a:extLst>
          </p:cNvPr>
          <p:cNvPicPr>
            <a:picLocks noGrp="1" noChangeAspect="1"/>
          </p:cNvPicPr>
          <p:nvPr>
            <p:ph idx="1"/>
          </p:nvPr>
        </p:nvPicPr>
        <p:blipFill rotWithShape="1">
          <a:blip r:embed="rId2"/>
          <a:srcRect r="38627"/>
          <a:stretch/>
        </p:blipFill>
        <p:spPr>
          <a:xfrm>
            <a:off x="925563" y="2061805"/>
            <a:ext cx="10220887" cy="3278989"/>
          </a:xfrm>
        </p:spPr>
      </p:pic>
    </p:spTree>
    <p:extLst>
      <p:ext uri="{BB962C8B-B14F-4D97-AF65-F5344CB8AC3E}">
        <p14:creationId xmlns:p14="http://schemas.microsoft.com/office/powerpoint/2010/main" val="355616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65BDC5-4761-1B5D-8DBF-381EC5D92224}"/>
              </a:ext>
            </a:extLst>
          </p:cNvPr>
          <p:cNvSpPr>
            <a:spLocks noGrp="1"/>
          </p:cNvSpPr>
          <p:nvPr>
            <p:ph type="title"/>
          </p:nvPr>
        </p:nvSpPr>
        <p:spPr/>
        <p:txBody>
          <a:bodyPr/>
          <a:lstStyle/>
          <a:p>
            <a:r>
              <a:rPr lang="de-CH" dirty="0"/>
              <a:t>Fokus der Analyse</a:t>
            </a:r>
          </a:p>
        </p:txBody>
      </p:sp>
      <p:sp>
        <p:nvSpPr>
          <p:cNvPr id="3" name="Inhaltsplatzhalter 2">
            <a:extLst>
              <a:ext uri="{FF2B5EF4-FFF2-40B4-BE49-F238E27FC236}">
                <a16:creationId xmlns:a16="http://schemas.microsoft.com/office/drawing/2014/main" id="{BE989C4A-BE48-200F-CAD5-0F01560CF411}"/>
              </a:ext>
            </a:extLst>
          </p:cNvPr>
          <p:cNvSpPr>
            <a:spLocks noGrp="1"/>
          </p:cNvSpPr>
          <p:nvPr>
            <p:ph idx="1"/>
          </p:nvPr>
        </p:nvSpPr>
        <p:spPr/>
        <p:txBody>
          <a:bodyPr/>
          <a:lstStyle/>
          <a:p>
            <a:r>
              <a:rPr lang="de-CH" dirty="0"/>
              <a:t>Wahlkreise vergleichen</a:t>
            </a:r>
          </a:p>
          <a:p>
            <a:r>
              <a:rPr lang="de-CH" dirty="0"/>
              <a:t>Ländlich vs. städtisch vergleichen</a:t>
            </a:r>
          </a:p>
          <a:p>
            <a:r>
              <a:rPr lang="de-CH" dirty="0"/>
              <a:t>Entwicklung </a:t>
            </a:r>
            <a:br>
              <a:rPr lang="de-CH" dirty="0"/>
            </a:br>
            <a:r>
              <a:rPr lang="de-CH" dirty="0"/>
              <a:t>(Vergangenheit und Zukunft)</a:t>
            </a:r>
            <a:br>
              <a:rPr lang="de-CH" dirty="0"/>
            </a:br>
            <a:r>
              <a:rPr lang="de-CH" dirty="0"/>
              <a:t>analysieren</a:t>
            </a:r>
          </a:p>
          <a:p>
            <a:r>
              <a:rPr lang="de-CH" dirty="0"/>
              <a:t>Zeitraum bei den meisten </a:t>
            </a:r>
            <a:br>
              <a:rPr lang="de-CH" dirty="0"/>
            </a:br>
            <a:r>
              <a:rPr lang="de-CH" dirty="0"/>
              <a:t>Analysen von 2013 bis 2022, </a:t>
            </a:r>
            <a:br>
              <a:rPr lang="de-CH" dirty="0"/>
            </a:br>
            <a:r>
              <a:rPr lang="de-CH" dirty="0"/>
              <a:t>da davor bei einzelnen Datensätzen </a:t>
            </a:r>
            <a:br>
              <a:rPr lang="de-CH" dirty="0"/>
            </a:br>
            <a:r>
              <a:rPr lang="de-CH" dirty="0"/>
              <a:t>keine Daten zur Verfügung stehen</a:t>
            </a:r>
          </a:p>
          <a:p>
            <a:endParaRPr lang="de-CH" dirty="0"/>
          </a:p>
        </p:txBody>
      </p:sp>
      <p:pic>
        <p:nvPicPr>
          <p:cNvPr id="4" name="Picture 2" descr="Wahlkreise für Kantonsratswahlen | sg.ch">
            <a:extLst>
              <a:ext uri="{FF2B5EF4-FFF2-40B4-BE49-F238E27FC236}">
                <a16:creationId xmlns:a16="http://schemas.microsoft.com/office/drawing/2014/main" id="{C29392FD-CD7B-68EB-F807-4CDC60A0975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39494" y="976122"/>
            <a:ext cx="5516753" cy="551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452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henswürdigkeiten St. Gallen: Abenteuer am Bodensee">
            <a:extLst>
              <a:ext uri="{FF2B5EF4-FFF2-40B4-BE49-F238E27FC236}">
                <a16:creationId xmlns:a16="http://schemas.microsoft.com/office/drawing/2014/main" id="{00F497D4-3388-66C4-BC14-5DA7E3C36659}"/>
              </a:ext>
            </a:extLst>
          </p:cNvPr>
          <p:cNvPicPr>
            <a:picLocks noChangeAspect="1" noChangeArrowheads="1"/>
          </p:cNvPicPr>
          <p:nvPr/>
        </p:nvPicPr>
        <p:blipFill rotWithShape="1">
          <a:blip r:embed="rId2">
            <a:alphaModFix amt="70000"/>
            <a:duotone>
              <a:schemeClr val="accent6">
                <a:shade val="45000"/>
                <a:satMod val="135000"/>
              </a:schemeClr>
              <a:prstClr val="white"/>
            </a:duotone>
            <a:extLst>
              <a:ext uri="{28A0092B-C50C-407E-A947-70E740481C1C}">
                <a14:useLocalDpi xmlns:a14="http://schemas.microsoft.com/office/drawing/2010/main" val="0"/>
              </a:ext>
            </a:extLst>
          </a:blip>
          <a:srcRect b="14750"/>
          <a:stretch/>
        </p:blipFill>
        <p:spPr bwMode="auto">
          <a:xfrm>
            <a:off x="0" y="-67007"/>
            <a:ext cx="12192000" cy="69250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0" y="2076142"/>
            <a:ext cx="12192000" cy="2638707"/>
          </a:xfrm>
        </p:spPr>
        <p:txBody>
          <a:bodyPr>
            <a:noAutofit/>
          </a:bodyPr>
          <a:lstStyle/>
          <a:p>
            <a:r>
              <a:rPr lang="de-DE" sz="9000" b="1" dirty="0">
                <a:effectLst>
                  <a:outerShdw blurRad="50800" dist="38100" dir="10800000" algn="r" rotWithShape="0">
                    <a:prstClr val="black">
                      <a:alpha val="40000"/>
                    </a:prstClr>
                  </a:outerShdw>
                </a:effectLst>
              </a:rPr>
              <a:t>Entwicklung der Leerwohnungsziffer</a:t>
            </a:r>
          </a:p>
        </p:txBody>
      </p:sp>
    </p:spTree>
    <p:extLst>
      <p:ext uri="{BB962C8B-B14F-4D97-AF65-F5344CB8AC3E}">
        <p14:creationId xmlns:p14="http://schemas.microsoft.com/office/powerpoint/2010/main" val="37677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E5A7B0-3F49-3838-DC5A-0F33ECA35804}"/>
              </a:ext>
            </a:extLst>
          </p:cNvPr>
          <p:cNvSpPr>
            <a:spLocks noGrp="1"/>
          </p:cNvSpPr>
          <p:nvPr>
            <p:ph type="title"/>
          </p:nvPr>
        </p:nvSpPr>
        <p:spPr/>
        <p:txBody>
          <a:bodyPr/>
          <a:lstStyle/>
          <a:p>
            <a:r>
              <a:rPr lang="de-CH" dirty="0"/>
              <a:t>Leerwohnungsziffer im Kanton St.Gallen (1997-2023)</a:t>
            </a:r>
          </a:p>
        </p:txBody>
      </p:sp>
      <p:pic>
        <p:nvPicPr>
          <p:cNvPr id="6" name="Picture 4">
            <a:extLst>
              <a:ext uri="{FF2B5EF4-FFF2-40B4-BE49-F238E27FC236}">
                <a16:creationId xmlns:a16="http://schemas.microsoft.com/office/drawing/2014/main" id="{CA993AA8-BE7E-4C1C-E3A7-270F70ECBC7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0271"/>
          <a:stretch/>
        </p:blipFill>
        <p:spPr bwMode="auto">
          <a:xfrm>
            <a:off x="838200" y="2000741"/>
            <a:ext cx="10515600" cy="4001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627038"/>
      </p:ext>
    </p:extLst>
  </p:cSld>
  <p:clrMapOvr>
    <a:masterClrMapping/>
  </p:clrMapOvr>
</p:sld>
</file>

<file path=ppt/theme/theme1.xml><?xml version="1.0" encoding="utf-8"?>
<a:theme xmlns:a="http://schemas.openxmlformats.org/drawingml/2006/main" name="Lariss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Larissa">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0DE05465ED74214D8D854F22A97383A4" ma:contentTypeVersion="11" ma:contentTypeDescription="Ein neues Dokument erstellen." ma:contentTypeScope="" ma:versionID="7ce2e16b9a87be88118995db0639dff6">
  <xsd:schema xmlns:xsd="http://www.w3.org/2001/XMLSchema" xmlns:xs="http://www.w3.org/2001/XMLSchema" xmlns:p="http://schemas.microsoft.com/office/2006/metadata/properties" xmlns:ns2="9efaa1aa-a969-46ab-bb41-148e0cf3be6c" xmlns:ns3="6444e15f-4431-4b52-a927-b56612f095c1" targetNamespace="http://schemas.microsoft.com/office/2006/metadata/properties" ma:root="true" ma:fieldsID="4037e5c2fe85c0cce6f06685c5794bd1" ns2:_="" ns3:_="">
    <xsd:import namespace="9efaa1aa-a969-46ab-bb41-148e0cf3be6c"/>
    <xsd:import namespace="6444e15f-4431-4b52-a927-b56612f095c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faa1aa-a969-46ab-bb41-148e0cf3be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ildmarkierungen" ma:readOnly="false" ma:fieldId="{5cf76f15-5ced-4ddc-b409-7134ff3c332f}" ma:taxonomyMulti="true" ma:sspId="f212c26d-ba8a-401b-a725-3045b2045bc4"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444e15f-4431-4b52-a927-b56612f095c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768a3aa4-b631-4e28-8504-5a2cef683753}" ma:internalName="TaxCatchAll" ma:showField="CatchAllData" ma:web="6444e15f-4431-4b52-a927-b56612f095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29F3E1-DE15-421D-A3BD-59BF94F1F763}">
  <ds:schemaRefs>
    <ds:schemaRef ds:uri="http://schemas.microsoft.com/sharepoint/v3/contenttype/forms"/>
  </ds:schemaRefs>
</ds:datastoreItem>
</file>

<file path=customXml/itemProps2.xml><?xml version="1.0" encoding="utf-8"?>
<ds:datastoreItem xmlns:ds="http://schemas.openxmlformats.org/officeDocument/2006/customXml" ds:itemID="{4076E8F4-2117-4066-9894-749279B86B48}">
  <ds:schemaRefs>
    <ds:schemaRef ds:uri="6444e15f-4431-4b52-a927-b56612f095c1"/>
    <ds:schemaRef ds:uri="9efaa1aa-a969-46ab-bb41-148e0cf3be6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1509</Words>
  <Application>Microsoft Office PowerPoint</Application>
  <PresentationFormat>Breitbild</PresentationFormat>
  <Paragraphs>103</Paragraphs>
  <Slides>42</Slides>
  <Notes>6</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42</vt:i4>
      </vt:variant>
    </vt:vector>
  </HeadingPairs>
  <TitlesOfParts>
    <vt:vector size="48" baseType="lpstr">
      <vt:lpstr>Aptos</vt:lpstr>
      <vt:lpstr>Aptos Display</vt:lpstr>
      <vt:lpstr>Aptos Display (Überschriften)</vt:lpstr>
      <vt:lpstr>Arial</vt:lpstr>
      <vt:lpstr>Calibri</vt:lpstr>
      <vt:lpstr>Larissa</vt:lpstr>
      <vt:lpstr>Analyse der Wohnraumentwicklung im Kanton St.Gallen</vt:lpstr>
      <vt:lpstr>Aufbau der Präsentation</vt:lpstr>
      <vt:lpstr>Ausgangslage</vt:lpstr>
      <vt:lpstr>Ziele</vt:lpstr>
      <vt:lpstr>Datengrundlage</vt:lpstr>
      <vt:lpstr>Datengrundlage</vt:lpstr>
      <vt:lpstr>Fokus der Analyse</vt:lpstr>
      <vt:lpstr>Entwicklung der Leerwohnungsziffer</vt:lpstr>
      <vt:lpstr>Leerwohnungsziffer im Kanton St.Gallen (1997-2023)</vt:lpstr>
      <vt:lpstr>Leerwohnungsziffer in den Wahlkreisen des Kantons St.Gallen (2013-2022)</vt:lpstr>
      <vt:lpstr>Leerwohnungsziffer in den Wahlkreisen des Kantons St.Gallen (2013-2022)</vt:lpstr>
      <vt:lpstr>Boxplot der Leerwohnungsziffern in städtischen und ländlichen Gebieten (2013-2022)</vt:lpstr>
      <vt:lpstr>Heatmap der Leerwohnungsziffern in städtischen und ländlichen Gebieten (1997-2023)</vt:lpstr>
      <vt:lpstr>Entwicklung des Wohnungsbestands</vt:lpstr>
      <vt:lpstr>Korrelation Haushaltswachstum und Wohnraumwachstum (2013-2022)</vt:lpstr>
      <vt:lpstr>Korrelation Haushaltswachstum und Wohnraumwachstum je Wahlkreis (2013-2022)</vt:lpstr>
      <vt:lpstr>Gegenüberstellung Haushaltswachstum vs. Wohnraumwachstum pro Wahlkreis (2013-2022)</vt:lpstr>
      <vt:lpstr>Gegenüberstellung Haushaltswachstum vs. Wohnraumwachstum pro Wahlkreis (2013-2022)</vt:lpstr>
      <vt:lpstr>Haushaltswachstum in den ländlichen Gemeinden (2013-2022)</vt:lpstr>
      <vt:lpstr>Haushaltswachstum in den ländlichen Gemeinden (2013-2022)</vt:lpstr>
      <vt:lpstr>Haushaltswachstum in den städtischen Gemeinden (2013-2022)</vt:lpstr>
      <vt:lpstr>Haushaltswachstum in den städtischen Gemeinden (2013-2022)</vt:lpstr>
      <vt:lpstr>Zukunftsprognose</vt:lpstr>
      <vt:lpstr>Wachstumsprojektion für Haushalte und Wohnungen im Wahlkreis Rheintal (2013-2050)</vt:lpstr>
      <vt:lpstr>Wachstumsprojektion für Haushalte und Wohnungen im Wahlkreis Rorschach (2013-2050)</vt:lpstr>
      <vt:lpstr>Wachstumsprojektion für Haushalte und Wohnungen im Wahlkreis Sarganserland (2013-2050)</vt:lpstr>
      <vt:lpstr>Wachstumsprojektion für Haushalte und Wohnungen im Wahlkreis See-Gaster (2013-2050)</vt:lpstr>
      <vt:lpstr>Wachstumsprojektion für Haushalte und Wohnungen im Wahlkreis St.Gallen (2013-2050)</vt:lpstr>
      <vt:lpstr>Wachstumsprojektion für Haushalte und Wohnungen im Wahlkreis Toggenburg (2013-2050)</vt:lpstr>
      <vt:lpstr>Wachstumsprojektion für Haushalte und Wohnungen im Wahlkreis Werdenberg (2013-2050)</vt:lpstr>
      <vt:lpstr>Wachstumsprojektion für Haushalte und Wohnungen im Wahlkreis Wil (2013-2050)</vt:lpstr>
      <vt:lpstr>Interpretation</vt:lpstr>
      <vt:lpstr>Wahlkreis Werdenberg</vt:lpstr>
      <vt:lpstr>Wahlkreis St. Gallen</vt:lpstr>
      <vt:lpstr>Wahlkreis Rorschach</vt:lpstr>
      <vt:lpstr>Wahlkreis Sarganserland</vt:lpstr>
      <vt:lpstr>Wahlkreis Reintal</vt:lpstr>
      <vt:lpstr>Wahlkreis See-Gaster</vt:lpstr>
      <vt:lpstr>Wahlkreis Toggenburg</vt:lpstr>
      <vt:lpstr>Wahlkreis Wil</vt:lpstr>
      <vt:lpstr>Städte vs. ländliche Gebiete</vt:lpstr>
      <vt:lpstr>Herzlichen Dank für die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Maria Näf</cp:lastModifiedBy>
  <cp:revision>1</cp:revision>
  <dcterms:created xsi:type="dcterms:W3CDTF">2024-06-08T19:10:55Z</dcterms:created>
  <dcterms:modified xsi:type="dcterms:W3CDTF">2024-06-16T21:03:18Z</dcterms:modified>
</cp:coreProperties>
</file>